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رّشّدُبّيٍ مُ عَلَتَلَ قٍنشِ.كَرَ مْشْي مُ ﭑ كٌلٌن.يَرٍرَتِيٍ بَرَ ﭑ يَنقَ.نَمِحْنمّيٍ بَرَ بَلَ كُيٍ مَسٍنيِ تِ.عٍ بَرَ بِرَ سٍ قْشْ رَ نَشَن مُ نْمَ عٍ مَلِ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ن عَ تٌشِ ﭑ وٌ حَشَنكَتَمَ.»عَلَتَلَ شَ مَسٍنيِ نَن نَ كِ.«ﭑ وٌ شَ مَمَدِيٍ قَن مَكِي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سَ كِتِمِ سُورِ مَتٌ،وٌ شَ مِشِيٍ شّي كٍدَرِ،وٌ نَ بِرِن مَتٌ عَ قَنيِ رَ.وٌ مُ يِ كُيٍ بَتُقٍ مْولِ تٌمَ نَا.]]></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 ندٍ نَ نَ نَشَن عَلَ بّحِن،عٍ قَ كُيٍ قِندِ عٍ شَ عَلَ رَ؟ﭑ مَ حَمَ بَرَ عٍ شَ شُننَكٍلِ مَسَرَ،عٍ قَ عٍ شَشِلِ تِ كُيٍ رَ نَشَن مُ نْمَ عٍ مَلِ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ورٍ بَرَ قِندِ سٍيدٍ رَ نَ قٍ مَ.نَ بَرَ قِندِ كِنِكِنِ نُن كَابَنَكٌ رَ.عَ لَنمَ نَ شَ وٌ شَشِلِ عِقُ،عَ شَ وٌ دّ عِشَرَ.»عَلَتَلَ شَ مَسٍن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 حَمَ بَرَ قٍ حَاشِ قِرِن نَبَ؛عٍ بَرَ ﭑ بّحِن،ﭑ تَن نَشَن نُ لُشِ عَلْ يٍ قَنيِ عٍ بّ،يٍ نَشَن مُ حْنمَ.عٍ بَرَ قّحّيٍ يَءِلَن، يٍ رَفَتَمَ دّننَشّ،كْنْ عٍ عِبْوشِ، يٍ بِرِن بَرَ مِنِ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يِ نَن نَ عِسِرَيِلَ رَ،كَ عَ قِندِشِ دِ لَسِرِ نَن نَ؟مُنقٍ رَ عَ حَشَنكَتَ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لُشِ نّ عَلْ يّتّ شَاحّ نَن نَ شَاحّقٍ عٍ مَ.عٍ شَ بْشِ بَرَ قِندِ فبَلٌي يِرٍ رَ.مِشِ يٌ مُ نَ سْنْن عٍ شَ تَا فَنشِ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سِرَكَ نَشٍيٍ نَ نٌقِ نُن تَثَنشّسِ،عٍ قَمَ نّ وٌ شُن نَكَ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قَتَنشِ قٍ نَشَن مَ،وٌ فبِلٍنشِ وٌ مَرِفِ عَلَتَلَ شَ كِرَ قَنيِ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شَ يَ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كْسِ مُنقٍ رَ وٌ نَ مِسِرَ كِرَ شْن؟وٌ وَ مَ نِلِ شُرٍ يٍ نَن مِنقٍ؟مُنقٍ رَ وٌ نَ عَسِرِ كِرَ شْن؟وٌ وَ مَ عٍقِرَتِ شُرٍ يٍ نَن مِن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شَ وٌ شَ كٌبِحَ رَفبِلٍن وٌ مَ.عَلَ شَ وٌ شَ قِنسِرِوَلِيَ سَرٍ قِ وٌ مَ،عَلَكٌ وٌ شَ عَ كٌلٌن فبِلٍنقٍ وٌ مَرِفِ عَلَتَلَ قْشْ رَ،عَ قِندِشِ قٍ حَاشِ نُن قٍ شْنّ نَن نَ.وٌ حَشَنكَتَشِ نّ بَرِ مَ وٌ بَرَ تٌندِ فَاشُدٍ ﭑ يَ رَ.»مَنفّ عَلَتَلَ شَ مَسٍنيِ نَ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بِ تّمُي شْننَكُيٍ ﭑ بَرَ وٌ لُ وٌ يّتّ يِ.وٌ بَرَ عَ قَلَ عَ يَنقَنتٍيَ مُ نَ وٌ بْحّ كُي،كْنْ وٌ بَرَ سِفَ كُيٍ بَتُدٍ فٍيَيٍ قَرِ وُرِ بُن مَ.نَ بَرَ قِندِ لَنفٌيحَ رَ وٌ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 لُشِ نّ عَلْ وّنِ بِلِ قَنيِ ﭑ نَشَن سِشِ.مُنسٍ عَ نِيَشِ وٌ شَ ﭑ نَبٌلٌ؟يَكْسِ وٌ لُشِ نّ عَلْ وّنِ بِلِ حَاشِنَشَن مُ بٌفِ قَنيِ رَ مِنِ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لِ وٌ وٌ مَشَ سٌدَ سَاقُنيِ رَ،وٌ شَ يُنُبِ مُ نْمَ بَدٍ.»عَلَتَلَ شَ مَسٍنيِ نَن نَ 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نْمَ عَ قَلَدٍ دِ،‹ﭑ مُ نْشْشِ. ﭑ مُ بِرَشِ بَلِ كُيٍ قْشْ رَ؟›وٌ وٌ قْشِ مَتٌ فُلُنبَ يِرٍ.وٌ شَ وٌ حْشْ تِ وٌ شَ قٍ رَبَشِيٍ رَ.وٌ بَرَ لُ عَلْ حْشْمّ فِنّ رَبّحِ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وُلَءِ سٌقَلٍ نَشَن سٌقَلٍ شّمّ قٍنمَ عَ شِرِ مَ فبٍنفبٍرٍن يِرٍ.ندٍ نْمَ عَ بَدٍ نَ مَ؟مِشِ نَشَن كَتَمَ عَ سُشُدٍ، عَ تَفَنمَ نّ.عَ مُ مَسْتْمَ قٌ نَ وَشَتِ دَن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 فبَتَ بِرَدٍ كُيٍ قْشْ رَ.وٌ وٌ فِمَ نَا وٌ سَنيِ عِفٍلِ رَ،هَلِ يٍ شْلِ نَ وٌ مَ.كْنْ وٌ بَرَ ﭑ يَابِ،‹عَدٍ، مُشُ مُ نْمَ فبِلٍندٍ كُيٍيٍ قْشْ رَ.عٍ رَقَن مُشُ مَ، مُشُ وَ مَ كَقُقٍ عٍ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رَيِلَكَيٍ قَمَ نّ لُدٍ يَافِ كُيعَلْ مُحّتِ نَشَن سُشُشِ.مَنفّيٍ، كُنتِفِيٍ، سّرّشّدُبّيٍ، نُن نَمِحْنمّيٍ،عٍ بِرِن لُمَ نّ يَافِ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شٍيٍ عَ قَلَمَ وُرِ مَسٌلِشِ بّ، ‹ﭑ بَبَ،›نَشٍيٍ عَ قَلَمَ فّمّ مَسٌلِشِ بّ، ‹ﭑ دَا مَنفّ.›نَ مِشِ مْولِ بَرَ عٍ كٌبٍ تِ ﭑ نَ،عٍ بَرَ تٌندِ عٍ يَ رَقِندِدٍ ﭑ مَ.كْنْ عٍ شَ تْورّ كُي،عٍ مَن عَ قَلَمَ ﭑ بّ، ‹كٍلِ، عِ شَ مُشُ رَكِ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وْيّنيِ مَسٍن ﭑ بّ يِ كِ،]]></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شَ كُيٍيٍ نَ مِندٍن، وٌ نَشٍيٍ يَءِلَنشِ،نَشٍيٍ بَرَ وُيَ يُدَيَ تَايٍ كُي؟عٍ تَن شَ كٍلِ، عٍ شَ وٌ رَتَنفَ وٌ شَ تْورّ مَ،شَ عٍ قَتَ نَ رَبَ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قٍ رَ وٌ تَن مَتَندِلَيٍ وَ مَ ﭑ مَكِيتِقٍ؟»عَلَتَلَ شَ مَسٍنيِ نَن نَ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بَرَ وٌ شَ دِيٍ بْنبْ عَلَكٌ عٍ شَ مَتِنشِن،كْنْ عٍ مُ مَتِنشِنشِ.وٌ بَرَ وٌ شَ نَمِحْنمّيٍ قَشَ وٌ شَ سَنتِدّفّمَ رَ،عَلْ يّتّ شَاحّ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تٌ مِشِيٍ، وٌ شَ لَ عَلَ شَ مَسٍنيِ رَ.ﭑ عِسِرَيِلَ لُشِ فبٍنفبٍرٍن يِرٍ نّ، شَ نَ مُ عَ رَ دِ مِ كُي؟مُنقٍ رَ ﭑ مَ حَمَ عَ قَلَمَ،‹مُشُ وَ مَ لُقٍ مُشُ يّتّ رَ،مُشُ مُ بِرَ مَ عِ قْشْ رَ سْنْ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فِنّ دِ مّدِ نْمَ نّيمُدٍ عَ شَ كْنمَفٌرٍ مَ،شَ نَ مُ عَ شَ دٍ مُي؟ﭑ مَ حَمَ بَرَ نّيمُ ﭑ تَن مَ كَبِ تّمُي شْننَ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بَرَ وٌ مَشِرِ عَلَكٌ وٌ شَ شَنُنتٍنيِ ندٍ قٍن.وٌ بَرَ دَنفِ مِشِ بِرِن نَ نَ وَلِ كٌبِ مْولِ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بَرَ سٍتَرٍيٍ قَشَ، نَشٍيٍ مُ قٍ حَاشِ يٌ رَبَشِ.وٌ شَ دُفِيٍ نْشْشِ عٍ وُلِ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نْ وٌ عَ قَلَمَ،‹مُشُ مُ قٍ كٌبِ رَبَشِ.عَلَ شَ شْنّ شَ فبِلٍن مُشُ قْشْ رَ.›ﭑ تَن نَن وٌ مَكِيتِمَ نْندِ رَ،بَرِ مَ وٌ بَرَ عَ قَلَ،‹مُشُ مُ يُنُبِ رَبَ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كِرَ مَسَرَشِ مُنقٍ رَ،وٌ قَ وٌ شَشِلِ تِ مِسِرَ رَ؟وٌ قَمَ نّ يَافِدٍ عٍ شْن مَ،عَلْ وٌ يَافِشِ عَسِرِيَ شْن مَ كِ نَشّ.]]></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مِنِمَ نّ عٍ شْنيِ وٌ بّلّشّ عِفٍلِ رَ،بَرِ مَ وٌ تَشُشِ نَشٍيٍ رَ، عَلَتَلَ بَرَ نٍيٍ رَبّحِن.وٌ مُ شُننَكٍلِ يٌ سْتْمَ عٍ سَابُ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سَ عَ قَلَ دَرِ سَلَمُكَيٍ بّ،عَلَتَلَ بَرَ عَ مَسٍن، ‹ﭑ بَرَ رَتُ وٌ شَ شَنُنتٍيَ مَ،عَ نُ نَ كِ نَشّ سِنفٍ رَ وٌ قٌنِكٍ تّمُي.وٌ نُ بَرَ بِرَ ﭑ قْشْ رَ فبٍنفبٍرٍن يِرٍ،شّي مُ نُ سَشِ دّننَشّ.وٌ نَ رَبَ مَرَقَنيِ نَن كُ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 نُ قِندِشِ عَلَتَلَ نَن فبٍ رَ،عَلْ سَنسِ بٌفِ سِنفٍ.نَشٍيٍ عٍ تْورْ، نٍيٍ قَن قَمَ نّ تْورْدٍ.›»عَلَتَلَ شَ مَسٍنيِ نَن نَ 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شُبَ بْنسْي، وٌ شَ وٌ تُلِ مَتِ عَلَتَلَ شَ مَسٍنيِ رَ.عِسِرَيِلَ شَبِلّ بِرِن، وٌ شَ وٌ تُلِ مَ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بَرَ عَ مَسٍن،«وٌ بَبَيٍ ﭑ مَ قٍ كٌبِ مُندُن تٌشِنَشَن عَ نِيَشِ عٍ شَ فبِلٍن ﭑ قْشْ رَ؟وٌ بَرَ بِرَ قٍ قُقَقُ قْشْ رَ،عَوَ وٌ تَن قَن قِندِ مَ مِشِ قُقَقُ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 عَ قَلَشِ وٌ بّ،‹عَلَتَلَ نَ مِندٍن،نَشَن وٌن نَمِنِشِ مِسِرَ بْشِ رَ،نَشَن وٌن شَنِن فبٍنفبٍرٍن يِرٍ؟قٌلٍيٍ نُن بْشِ مَشَرٍ فبَنسَن نَن نَ مّننِ.عَدَ مَدِيٍ مُ نْمَ بَلٌدٍ نَ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رَ وٌ شَنِن بْشِ قَنيِ مَ،عَلَكٌ وٌ شَ بَلٌي قَنيِ سْتْ.كْنْ وٌ تٌ قَ، وٌ بَرَ ﭑ مَ بْشِ قِندِ يِرٍ سّنِيّنتَرٍ رَ،وٌ بَرَ قٍ شْنشِ رَبَ نَا ﭑ دّننَشّ قِشِ وٌ مَ كّ رَ.]]></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2026-08-15T13:59:05Z</dcterms:created>
  <dcterms:modified xsi:type="dcterms:W3CDTF">2026-08-15T13:59:05Z</dcterms:modified>
  <dc:title>Bible.com.au: عَننَبِ يٍرٍ مِ 2:1-37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