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يِ تَا كَنَمَ نّ،عَ قَ قِندِ يَافِ رَ بٍكَيٍ بّ.دَنفِ مِشِيٍ نَ يِ تَا كَنَشِ تٌ،عٍ دّ عِشَرَ مَ نّ، عٍ قَ يٌ وٌ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يَشُي نَشٍيٍ وَ مَ عٍ سْنتْقٍ،عٍ قَمَ نّ عٍ تْورْدٍ تَا كُيهَن بٍكَيٍ عٍ يّتّ شَ دِيٍ نُن عٍ دْشْبٌورٍيٍ 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 فّ نَ مَسٍنيِ تِدٍ، عِ شَ قّحّ عِبْو قٌرِيٍ يَ شْرِ نَشٍيٍ عِ مَتِشِ. عِ شَ عَ قَلَ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عَلَتَلَ شَ مَسٍنيِ نَن يَ؛ﭑ يِ حَمَ نُن عٍ شَ تَا شُن نَكَنَمَ نَ كِ نّ،عَلْ قّحّ عِبْوشِ كِ نَشّ.نَ قّحّ مُ يَءِلَنمَ سْنْن.تٌقٍتِ قِندِ مَ مِشِ قَشَشِيٍ رَفَتَدٍ نَ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شَ مَسٍنيِ نَن يَ؛«ﭑ يِ يِرٍ نُن عَ شَ مِشِيٍ لُمَ نّ عَلْ تٌقٍ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رِ سَلَمُ بَنشِيٍ نُن يُدَيَ مَنفّ شَ بَنشِيٍ،عٍ بِرِن قِندِ مَ يِرٍ سّنِيّنتَرٍ نَن نَ عَلْ تٌقٍتِ.سِنفٍ رَ، مِشِيٍ بَرَ سُرَيِ فَن سّرّشّ رَ بَنشِيٍ قَرِ،عٍ بَرَ تُنبُييٍ بَتُ،عٍ بَرَ مِنسٍ بَ سّرّشّ رَ عَلَ فبّتّيٍ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ننَبِ يٍرٍ مِ نَشَ قَ كٍلِقٍ تٌقٍتِ، عَلَتَلَ مَسٍنيِ سٌشِ عَ يِ رَ دّننَشّ. عَ نَشَ تِ عَلَتَلَ شَ بَنشِ نَادّ رَ، عَ عَ قَلَ حَمَ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 مَنفّ عَلَتَلَ بَرَ عَ مَسٍن، ‹ﭑ يِ تَا نُن عَ رَبِلِنيِ حَشَنكَتَمَ نّ. ﭑ قَمَ نّ فبَلٌي رَ عٍ بّ بَرِ مَ عٍ بَرَ عٍ كٌبٍ رَ سٌ ﭑ نَ، عٍ تٌندِ ﭑ مَ سّرِ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قٍتِ شَ فبَلٌيعَلَتَلَ شَ مَسٍ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سِفَ، عِ سَ قّحّ سَرَ قّحّ يَءِلَنيِ شْنيِ. حَمَ قٌرِيٍ نُن سّرّشّدُبّ قٌرِيٍ شَ عِ مَ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 فّ نَ سَرَدٍ، وٌ شَ مِنِ بٍتِ هِنٌمَ بِرِ رَ، ‹قّحّ نَادّ› نَ دّننَشّ بِرِ. مّننِ عِ شَ يِ مَسٍنيِ 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دَيَ مَنفّ نُن دَرِ سَلَمُكَيٍ، وٌ وٌ تُلِ مَتِ عَلَتَلَ شَ مَسٍنيِ رَ.›»«عِسِرَيِلَ مَنفّ عَلَتَلَ بَرَ عَ مَسٍن،‹ﭑ قَمَ نّ بٍكَيٍ حَشَنكَتَدٍ عَ حَاشِ رَ.ﭑ نَشَن نَبَمَ عٍ رَ، مِشِ يٌ مُ نَ قٍ مْولِ مّشِ سِن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نَ رَبَمَ نّ بَرِ مَ عٍ بَرَ ﭑ نَبّحِن،عٍ بَرَ يِ بْشِ قِندِ يِرٍ سّنِيّنتَرٍ رَ،سُرَيِ فَنمَ سّرّشّ رَ كُيٍيٍ بّ دّننَشّ.عَ سِنفٍ عٍ مُ نُ دَرِشِ نَ مْولِ رَ.عٍ بَبَيٍ نُن يُدَيَ مَنفّيٍ مُ نُ نَ مْولِ رَبَمَ،كْنْ يَكْسِ عٍ بَرَ مِشِيٍ نِي بَ،نَشٍيٍ مُ قٍ حَاشِ يٌ رَبَ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بَرَ بَتُدٍيٍ تِ بَلِ كُيٍ بّ فٍيَيٍ قَرِ،عٍ عٍ شَ دِيٍ بَمَ سّرّشّ فَن دَاشِ رَ دّننَشّ.ﭑ تَن مُ عٍ يَمَرِشِ نَ مْولِ رَ،ﭑ مُ نَ مْولِ قَلَشِ،نَ مْولِ مُ لُشِ ﭑ مَ مَحْشُنيِ 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شَ مَسٍنيِ نَن يَ؛نَ نَن عَ رَ لْشْي قَمَ عَ لِدٍيِ بْشِ شِلِ مُ قَلَمَ تٌقٍتِ نُن بٍن هِنٌمَ سْنْن،عَ قَمَ قَلَدٍ نّ ‹فبَلٌي فُلُن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 ﭑ يُدَيَ نُن دَرِ سَلَمُ وَشْنقٍ كَنَمَ نّ،ﭑ عٍ رَبِرَ عٍ يَشُييٍ شَ سَنتِدّفّمَ رَ،نَشٍيٍ وَ مَ عٍ سْنتْقٍ.ﭑ عٍ بِنبِيٍ لُمَ شْنِيٍ نُن وُلَءِ سُبٍيٍ نَن بّ.]]></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2026-06-15T08:56:51Z</dcterms:created>
  <dcterms:modified xsi:type="dcterms:W3CDTF">2026-06-15T08:56:51Z</dcterms:modified>
  <dc:title>Bible.com.au: عَننَبِ يٍرٍ مِ 19:1-15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