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0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1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عٍ قَ فبِلٍن عٍ شَ قٍ حَاشِ قْشْ رَ،نَ تّمُي ﭑ قَن فبِلٍنمَ نّ ﭑ مَ نَتّ قْشْ رَ،ﭑ مُ عٍ حَشَنكَتَمَ سْنْ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شَ ﭑ نَتّ تٌنفٌ سِ، شَ نَ مُ عَ رَ مَنفّيَ، تِقٍ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نْ عٍ قَ قٍ حَاشِ رَبَ ﭑ نَ،عٍ فبِلٍن ﭑ شُي قْشْ رَ،نَ تّمُي ﭑ قَن فبِلٍنمَ نّ قٍ قَنيِ قْشْ رَﭑ نُ وَ مَ نَشَن نَبَقٍ عٍ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قَلَ يُدَيَكَيٍ نُن دَرِ سَلَمُكَيٍ بّ،عَلَتَلَ بَرَ عَ مَسٍن،‹ﭑ بَرَ نَتّ تٌنفٌ وٌ شِلِ مَ،ﭑ شَ وٌ حَشَنكَتَ.وٌ شَ فبِلٍن وٌ شَ كِرَ حَاشِ قْشْ رَ،وٌ شَ وٌ حّرّ كِ مَسَ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كْنْ عٍ نَشَ عَ يَابِ،‹نَ مُ قَمَ سْونّيَدٍ،بَرِ مَ مُشُ تَن بِرَ مَ مُشُ شَشِلِ نَن قْشْ رَ.مُشُ تَن بِرَ مَ مُشُ وَشْنقٍ نَن قْشْ رَ، هَلِ عَ حَا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لَتَلَ مَن بَرَ عٍ يَابِ،‹وٌ شَ عَ مَتٌ شَ يِ مْولِ نُ بَرَ رَبَ سِيٍ تَفِ.ندٍ بَرَ نَ قٍ مْولِ مّ سِندٍن؟عِسِرَيِلَ سّنِيّنشِ بَرَ قٍ شْنشِ رَ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شِنبٍلِ نْمَ كٍلِدٍ لِبَن فٍيَ قَرِ؟شُرٍ شُنشُرِ نَشٍيٍ يٍ فٌرٌ مَ نَا، عٍ نْمَ شْرِدٍ؟›]]></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كْنْ ﭑ مَ حَمَ تَن بَرَ نّيمُ ﭑ مَ قٍ رَ،عٍ سُرَيِ فَن سّرّشّ رَ كُيٍيٍ بّ،عٍ بِرَ كِرَ فبّتّ يَءِلَنتَرٍيٍ قْشْ رَ،عٍ كِرَ قٌرِ لُ 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بَرَ عَ نِيَ عٍ شَ بْشِ شَ فبَلٌي سْتْ.دَنفِ مِشِيٍ نَ نَ تٌ، عٍ دّ عِشَرَ مَ نّ، عٍ قَ عٍ مَبٍ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قَمَ نّ عٍ رَيٍنسٍندٍ عٍ يَشُييٍ يَ رَ،عَلْ قٌيٍ نَشَن كٍلِمَ سٌفٍتٍدٍ.ﭑ نَن ﭑ كٌبٍ رَ سٌمَ عٍ رَ فبَلٌي لْشْي.»عَننَبِ يٍرٍ مِ يَشُييٍ شَ مَسٍن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قّحّ يَءِلَنيِعَلَتَلَ شَ مَسٍن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شِ ندٍيٍ بَرَ عَ قَلَ،«وٌن شَ عَننَبِ يٍرٍ مِ شَ قٍ مَبٍرٍ بَرِ مَسّرّشّدُبّيٍ مُ حْنمَ نَشٍيٍ عَلَ شَ سّرِيّ مَسٍنمَ،لْننِلَيٍ مُ حْنمَ نَشٍيٍ مِشِ رَ سِمَ،نَمِحْنمّيٍ مُ حْنمَ نَشٍيٍ مَسٍنيِ تِمَ.وٌن شَ وُلٍ سَ عَ شُن مَ، وٌن تٌندِ عَ شَ مَسٍنيِ رَ.»عَننَبِ يٍرٍ مِ شَ مَسٍنيِ عَلَتَلَ بّ]]></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لَتَلَ، ﭑ مَلِ، عِ تُلِ مَتِ ﭑ يَشُييٍ وْيّن شُي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لَنمَ عٍ شَ قٍ قَنيِ مَسَرَ قٍ حَاشِ رَ؟عٍ وَ مَ ﭑ قَشَقٍ نّ.عِ شَ رَتُ عَ مَ ﭑ قِندِشِ عِ شَ شّيرَ نَن نَ،عَلَكٌ عٍ شَ رَتَنفَ عِ شَ شْنّ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كُي عِ شَ عٍ شَ دِيٍ قَشَ كَامّ رَ،عِ شَ عٍ قَشَ سَنتِدّفّمَ رَ.عٍ شَ فِنّيٍ شَ قِندِ دِبَرِتَرٍيٍ رَ،شَ نَ مُ عَ رَ كَاحّ فِنّيٍ.عِ شَ عَ لُ عٍ شَ مْرِيٍ شَ قَشَ،عٍ شَ قٌنِكٍيٍ شَ بِرَ سَنتِدّفّمَ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نَ عٍ يَشُييٍ شّي عٍ يِرٍ،وَ شُي شَ مِنِ عٍ شَ بَنشِيٍ كُي،بَرِ مَ عٍ بَرَ وَ ﭑ نَبِرَقٍ يِلِ كُي،عٍ بَرَ وَ ﭑ سُشُقٍ فَنتَنيِ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تَن عَلَتَلَ، عِ عٍ شَ مَحْشُنيِ كٌبِ بِرِن كٌلٌن،عٍ وَ مَ نَشَن نَبَقٍ ﭑ نَ.عِ نَشَ عٍ شَ يُنُبِ شَقَرِ.عِ نَشَ دِحّ عٍ شَ يُنُبِ مَ.عِ شَ عٍ رَبِرَ عِ يَ تٌدٍ رَ، عِ شَ شْنْ عٍ مَ عَ حَاشِ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يِ مَسٍنيِ تِ عَننَبِ يٍرٍ مِ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كٍلِ، عِ شَ سِفَ قّحّ يَءِلَنيِ شْنيِ.مّننِ عِ قَمَ نّ ﭑ مَ مَسٍنيِ مّدٍ.»عَننَبِ يٍرٍ مِ شَ مَسٍن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وَ، ﭑ نَشَ سِفَ قّحّ يَءِلَنيِ شْنيِ.عَ نُ نَ قّحّ يَءِلَنقٍ،]]></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نْ نَ قّحّ تٌ بْو يِرٍ ندٍ،عَ مَن نَشَ فبِلٍن عَ يَءِلَن نَ،عَلَكٌ عَ شَ لُ عَلْ عَ نُ وَ مَ عَ شْن مَ كِ نَ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تَلَ نَشَ عَ مَسٍن ﭑ 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تَلَ شَ مَسٍنيِ نَن يَ؛عِسِرَيِلَ بْنسْي، ﭑ تَن قَن قٍ رَبَمَ نّ وٌ رَ،نَشَن مَنِيَشِ يِ قّحّ يَءِلَنيِ شَ وَلِ رَ.عِسِرَيِلَ بْنسْي، وٌ نَ ﭑ بّلّشّ كُيعَلْ بٌورَ نَ قّحّ يَءِلَنيِ بّلّشّ كِ نَ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شَ ﭑ نَتّ تٌنفٌ سِ، شَ نَ مُ عَ رَ مَنفّيَ، رَبِرَقٍ رَ،ﭑ شَ عٍ هَلَكِ، ﭑ شَ عٍ شُن نَكَنَ،]]></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2026-06-15T08:56:46Z</dcterms:created>
  <dcterms:modified xsi:type="dcterms:W3CDTF">2026-06-15T08:56:46Z</dcterms:modified>
  <dc:title>Bible.com.au: عَننَبِ يٍرٍ مِ 18:1-23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