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7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تَن لُشِ نّ عَلْ سَنسِ نَشَن سِشِ شُرٍ قّ مَ،نَشَن سَنكٍ يٍ سْتْمَ عَ قَنيِ رَ.وُيٍنيِ مُ عَ لِمَ مّننِ، عَ بُرّشّ قَنمَ نّ تُن.هَلِ سٌفٌقُرٍ تّمُي، عَ بُرّشّ مُ لِسِمَ،عَ بٌفِمَ نّ تّمُي بِرِ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دَ مَ شَ تِنشِنتَرٍيَ كٌبِ قٍ بِرِن بّ.عَ مُ نْمَ مَتِنشِندٍ.ندٍ نَ قَهَامُ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تَن عَلَتَلَ، ﭑ مِشِ بْحّ نَن مَتٌمَ،ﭑ عَدَ مَ سٌندٌنيِ كُي نَن قٍنمَ،عَلَكٌ ﭑ شَ كَنكَن شَ قٍ رَبَشِ سَرٍ رَفبِلٍن عَ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اقُلِ تِنشِنتَرٍ كَنيِ لُشِ نّعَلْ دْنمّ نَشَن شّلّيٍ رَ سّفّمَ عَ فبٍ مُ نَ نَشٍيٍ رَ.عَ شَ نَاقُلِ لْيمَ عَ شَ دُنِحّءِفِرِ نَن كُي،عَ قَشَ تّمُي عَ قَ كٌلٌندٍ عَ لْننِتَرٍ نَن عَ رَ.»عَننَبِ يٍرٍ مِ شَ مَسٍن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ن مَرِفِ عَلَتَلَ شَ كِبَنيِ نَ نْرّ كُي،عَ شَ هْرْ مْلِنفِرَ عِتٍشِ نَ نَ كَبِ قْ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عِسِرَيِلَ شَشِلِ تِشِ عِ تَن نَن نَ.مِشِ نَشَن عِ بّحِنمَ، عٍ لُمَ يَافِ نَن كُي.»عَلَتَلَ شَ مَسٍنيِ«مِشِ نَشَن ﭑ بّحِنمَ، عٍ لْيمَ نّ بّندّ قُحِ قَرِ،بَرِ مَ عٍ بَرَ تٌندِ عَلَتَلَ رَ،نَشَن مَنِيَشِ يٍ رَ مِشِ بَلٌمَ نَشَن نَ.»عَننَبِ يٍرٍ مِ شَ مَسٍنيِ عَلَتَلَ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ﭑ نَيَلَن، ﭑ نَكِسِ.ﭑ لَمَ نّ عِ رَ، تَنتُي نَ عِ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عَ قَلَمَ ﭑ بّ،‹عَلَتَلَ شَ مَسٍنيِ مُ كَمَلِمَ شّ؟عَ شَ كَمَ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مُ تٌندِ مَ قِندِدٍ حَمَ يَرٍرَتِ رَ.عِ عَ كٌلٌن ﭑ مُ وَ مَ فبَلٌي شَ مُشُ لِ.عِ ﭑ مَ مَسٍنيِ بِرِن كٌلٌ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ﭑ مَفَاشُ،بَرِ مَ ﭑ مَ كَنتَرِ نَن عِ رَ فبَلٌي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ندٌنيِ سّنِيّنتَرٍعَلَتَلَ شَ مَسٍ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 ﭑ يَشُييٍ رَيَافِ،كْنْ عِ نَشَ ﭑ تَن لُ يَافِ كُي.عِ شَ ﭑ يَشُييٍ رَ سّرّن،كْنْ عِ نَشَ ﭑ لُ فَاشُي كُي.عِ شَ فبَلٌي رَ سَنبَ عٍ مَ،عِ شَ عٍ هَلَكِ عَ حَاشِ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تَلَ بَرَ عَ مَسٍن ﭑ بّ، «سِفَ، عِ سَ تِ نَادّ سّيتِ مَ نَشَن شِلِ قَلَمَ، ‹حَمَ شَ نَادّ،› يُدَيَ مَنفّيٍ سٌمَ دّننَشّ، عٍ مِنِمَ دّننَشّ رَ. عِ مَن شَ سِفَ دَرِ سَلَمُ سٌدٍ دّ بِرِ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قَلَ حَمَ بّ، ‹يُدَيَ مَنفّ، يُدَيَكَيٍ، نُن دَرِ سَلَمُكَيٍ، وٌ تَن نَشٍيٍ بِرِن سٌمَ يِ نَادّيٍ رَ، وٌ وٌ تُلِ مَتِ عَلَتَلَ شَ مَسٍن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تَلَ بَرَ عَ مَسٍن،«وٌ شَ عَ مَتٌ عَ قَنيِ رَ،وٌ نَشَ كٌتٍ شَنِن مَلَبُي لْشْي،وٌ نَشَ كٌتٍ رَ سٌ دَرِ سَلَمُ تَا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نَشَ كٌتٍ رَ مِنِ وٌ شَ بَنشِ كُي مَلَبُي لْشْي،وٌ نَشَ وَلِ يٌ رَبَ نَ لْشْي.وٌ شَ مَلَبُي لْشْي بِنيَعَلْ ﭑ وٌ بَبَيٍ يَمَرِشِ كِ 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مُ ﭑ شُي رَ مّشِ، عٍ مُ عٍ تُلِ مَتِشِ ﭑ نَ.عٍ عٍ كٌبٍ رَ سٌشِ ﭑ نَ، عٍ تٌندِ ﭑ مَ سّرِيّ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تَلَ شَ مَسٍنيِ نَن يَ،«شَ وٌ وٌ تُلِ مَتِ ﭑ نَ،شَ وٌ مُ كٌتٍ يٌ رَ سٌ تَا كُي مَلَبُي لْشْي،شَ وٌ مَلَبُي لْشْي بِنيَ،شَ وٌ مُ وَلِ يٌ رَبَ نَ لْشْ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نفّيٍ نُن مَنفّدِيٍ سٌمَ نّ تَا سٌدٍ دّيٍ كُي سٌي نُن سْورِ رَفِسٍيٍ قَرِ،عٍ قَ دْشْ دَوُدَ شَ كِبَنيِ كُي.يُدَيَكَيٍ نُن دَرِ سَلَمُكَيٍ قَن سٌمَ نّ تَا كُي،دَرِ سَلَمُ قَ سَبَتِ عَبَدَ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شِ قَمَ نّ كٍلِقٍ يُدَيَ تَايٍ كُي،كٍلِقٍ دَرِ سَلَمُ رَبِلِنيِ،كٍلِقٍ بُنيَمِن بْشِ مَ،كٍلِقٍ سٍقٍلَ بْشِ مَ،كٍلِقٍ فٍيَيٍ نُن نٍفٍوِ فبٍنفبٍرٍنيِ مَ.عٍ قَمَ نّ عَلَكٌ عٍ شَ سّرّشّ مْولِ بِرِن بَ عَلَتَلَ شَ هْرْ مْبَنشِ كُي،عَلْ سّرّشّ فَن دَاشِ، شَنُنتٍيَ سّرّشّ،سُرَيِ سّرّشّ، نُن تَنتُي سّرّ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نْ شَ وٌ مُ وٌ تُلِ مَتِ ﭑ نَ،شَ وٌ تٌندِ مَلَبُي لْشْي بِنيَدٍ،شَ وٌ كٌتٍ شَنِن نَ لْشْي،وٌ عٍ رَ سٌ دَرِ سَلَمُ تَا كُي مَلَبُي لْشْي،ﭑ وٌ شَ تَا سٌدٍ دّيٍ فَنمَ نّ تّ رَ نَشَن مُ شُبٍنمَ،عَ قَ دَرِ سَلَمُ يِرٍ مَكَنتَشِ بِرِن كَ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دَيَ شَ يُنُبِ سّبّشِ وُرٍ سّبّلِ تِ سٍ شْرْشْي نَن نَ.عَ سّبّشِ عٍ سٌندٌنيِ مَ،عَ سّبّشِ عٍ شَ سّرّشّبَدٍ قٍرِيٍ مَ،عَلْ سّبّلِ تِمَ وَلَشّ مَ كِ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دِيٍ قَن نَتُمَ عٍ شَ سّرّشّبَدٍيٍ مَ نَ كِ نّ،عَ نُن عٍ شَ عَسٍرِ وُرِ مَسٌلِشِيٍ مَنَشٍيٍ لُشِ سَنسِ بُن مَ فٍيَيٍ قَ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مَ فٍيَ نَشَن نَ وٌ شَ بْشِ مَ،عَ نُن وٌ هَرِفٍ، نُن وٌ شَ نَاقُلِ بِرِن،نُن وٌ شَ كُيٍ بَتُدٍ نَشٍيٍ نَ فٍيَيٍ قَرِ،ﭑ نَ بِرِن سٌمَ نّ وٌ يَشُييٍ يِ رَ وٌ شَ يُنُبِ شَ قٍ رَ،وٌ نَشَن نَبَشِ وٌ شَ بْشِ بِرِ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يّتّ يَتِ قَمَ نّ وٌ كّ بّحِندٍ، ﭑ نَشَن قِشِ وٌ مَ.ﭑ وٌ قِندِ مَ نّ وٌ يَشُي شَ كٌنيِيٍ رَ بْشِ ندٍ مَ،وٌ مُ نَشَن كٌلٌن،بَرِ مَ وٌ بَرَ ﭑ نَشْنْ عَ حَاشِ رَ،ﭑ مَ شْنّ لُشِ نّ عَلْ تّ شُبٍنتَ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بَرَ عَ مَسٍن،«دَنكّ نَ مِشِ بّ نَشَن شَشِلِ تِشِ عَدَ مَدِ رَ،نَشَن عَ يّتّ تَشُمَ مِشِ ندٍ رَ،نَشَن بْحّ بَرَ عَلَتَلَ بّحِ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لُمَ نّ عَلْ كُنسِ نَشَن تِشِ فبٍنفبٍرٍنيِ مَ.عَ شَ قٍ مُ سْونّيَمَ نَ بْشِ شَرٍ مَ،مِشِ مُ سَبَتِشِ دّننَ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حّلّشِنيِ نَ مِشِ بّ نَشَن شَشِلِ تِشِ عَلَتَلَ رَ،نَشَن عَ يّتّ تَشُمَ عَلَ رَ.]]></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2026-06-13T22:40:43Z</dcterms:created>
  <dcterms:modified xsi:type="dcterms:W3CDTF">2026-06-13T22:40:43Z</dcterms:modified>
  <dc:title>Bible.com.au: عَننَبِ يٍرٍ مِ 17:1-27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