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حْن قٍ بَندٍ دٌن،عِ نَشَ لُ سُننُن مِشِيٍ قّ مَ عٍ مَدُندُ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عِسِرَيِلَ مَنفّ عَلَتَلَ بَرَ عَ مَسٍن،‹ﭑ بَرَ قَ يِ وَشَتِ وٌ تَفِعَلَكٌ حّلّشِنيِ سِفِيٍ شَ دَن،شُلُنيِيٍ شَ حْن قُتِ شِرِ مَيٍ تَفِ.›»عَننَبِ يٍرٍ مِ شَ مَسٍنيِ عَلَتَلَ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فّ يِ مَسٍنيِ تِدٍ حَمَ بّ،عٍ قَمَ نّ ﭑ مَشْرِندٍ،‹مُنقٍ رَ عَلَتَلَ بَرَ عَ مَسٍن عَ شَ مُشُ حَشَنكَتَ؟مُنسٍ قِندِشِ مُشُ شَ يُنُبِ رَ؟مُشُ قٍ حَاشِ مُندُن نَبَشِ مُشُ مَرِفِ عَلَتَلَ رَ؟›»عَلَتَلَ شَ مَسٍنيِ عَننَبِ يٍرٍ مِ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عٍ يَابِ،‹عَلَتَلَ شَ مَسٍنيِ نَن يَ؛وٌ بَبَيٍ بَرَ ﭑ نَبٌلٌ،عٍ بَرَ بِرَ عَلَ فبّتّيٍ قْشْ رَ،عٍ بَرَ عٍ بَتُ، عٍ بَرَ تُوبِ عٍ بّ.عٍ بَرَ ﭑ تَن نَبّحِن، عٍ مُ ﭑ مَ سّرِيّ سُ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تَن بَرَ قٍ حَاشِ رَبَ دَنفِقٍ وٌ بَبَيٍ رَ.وٌ بَرَ بِرَ وٌ سٌندٌنيِ حَاشِ وَشْنقٍ قْشْ رَ،وٌ مُ وٌ تُلِ مَتِ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شَ وٌ كٍرِ يِ بْشِ مَ،وٌ شَ سِفَ يِرٍ ندٍ وٌ نُن وٌ بَبَيٍ مُ دّننَشّ كٌلٌن.مّننِ وٌ نْمَ نّ عَلَ فبّتّيٍ بَتُدٍ كْي نُن يَنيِ رَ،بَرِ مَ ﭑ مُ كِنِكِنِمَ وٌ مَ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لْشْي قَمَ قَدٍ، مِشِ مُ عَ قَلَمَ سْنْن،‹عَلَتَلَ حِحّ بَرَ عِسِرَيِلَكَيٍ رَ مِنِ مِسِرَ بْ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يٍ قَمَ نّ عَ قَلَدٍ،‹عَلَتَلَ حِحّ بَرَ عِسِرَيِلَكَيٍ رَ مِنِ كْولَ بْشِ مَ،عَ نُن بْشِ بِرِن مَ عٍ رَيٍنسٍنشِ دّننَشّ.ﭑ قَمَ نّ عٍ رَفبِلٍندٍ عٍ شَ بْشِ مَ،ﭑ نَشَن قِ عٍ بَبَ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مَسٍنيِ نَن يَ؛«ﭑ قَمَ نّ مِشِ سُشُييٍ شّيدٍ عٍ يِرٍ، عٍ شَ عٍ سُشُ.ﭑ قَمَ نّ كٌيِنمَيٍ شّيدٍ عٍ يِرٍ، عٍ شَ عٍ قٍن فٍيَيٍ قَرِ فّمّيٍ لٌنفٌ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ﭑ بَرَ عٍ حّرّ كِ تٌ.عٍ رَبَقٍ مُ نْشُنشِ ﭑ مَ،ﭑ عٍ شَ يُنُبِيٍ بِرِن تٌ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بَلٌي عِسِرَيِلَ بْشِ مَعَلَتَلَ شَ مَسٍنيِ عَننَبِ يٍرٍ 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قَمَ نّ عٍ شَ يُنُبِ سَرٍ رَفبِلٍندٍ عٍ مَ دْشْ قِرِن،بَرِ مَ عٍ بَرَ ﭑ مَ بْشِ قِندِ بْشِ سّنِيّنتَرٍ رَ،ﭑ نَشَن قِشِ عٍ مَ كّ رَ.عٍ بَرَ نَ بْشِ رَقٍ قٍ حَاشِ نُن قٍ رَتْنشِ رَ.»عَننَبِ يٍرٍ مِ شَ مَسٍ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قِندِشِ ﭑ سّنبّ نَن نَ،عَ قِندِشِ ﭑ كَنتَمَ نَن نَ،عَ قِندِشِ ﭑ مَ كَنتَرِ نَن نَ ﭑ مَ تْورّ كُي.سِيٍ قَمَ نّ قَدٍ عِ يِرٍ كٍلِقٍ دُنِحَ تُشُي بِرِن.عٍ قَمَ نّ عَ قَلَدٍ، ‹مُشُ بَبَيٍ بِرَشِ وُلٍ نَن قْشْ رَ،وُلٍ نَشَن مُ قِندِشِ مُنَقَنيِ رَ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دَ مَدِ نْمَ عَلَيٍ يَءِلَندٍ؟عٍ نَشَن يَءِلَنمَ، عَلَ مُ عَ رَ.»عَلَتَلَ شَ مَسٍ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نَن عَ رَ،يِ بِيَاسِ ﭑ قَمَ نّ ﭑ سّنبّ مَفَاشُشِ مَسٍندٍ عٍ بّ،عَلَكٌ عٍ شَ عَ كٌلٌن عَلَتَلَ نَن ﭑ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بَرَ يِ مَسٍنيِ تِ ﭑ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فِنّ دْشْ، عِ نَشَ دِيٍ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لَتَلَ بَرَ عَ مَسٍن دِيٍ شَ قٍ رَنَشٍيٍ قَمَ بَرِدٍ يِ بْشِ مَ،عَ نُن عٍ نفَ نَشٍيٍ عٍ بَرِشِ،عَ نُن عٍ بَبَ نَشٍيٍ عٍ سْتْ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مَ نّ قَشَدٍ قُرٍ مَ،كْنْ حْنقٍ مُ رَبَمَ عٍ بّ، عٍ مُ رَفَتَمَ بْشِ مَ.عٍ قِندِ مَ حَحّ نَن نَ بّندّ قُحِ قَرِ.عٍ نَ قَشَ سَنتِدّفّمَ نُن كَامّ رَ،شْنِيٍ نُن وُلَءِ سُبٍيٍ قَ عٍ بِنبِيٍ دٌ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عَ مَسٍن ﭑ بّ،«عِ نَشَ سٌ بَنشِ كُي مِشِ نَ سُننُنيِ كُي دّننَشّ،عِ نَشَ سِفَ حْن يِرٍ، عِ نَشَ مِشِ كُنقَ بَ،بَرِ مَ ﭑ بَرَ بْحّسَ بَ ﭑ مَ حَمَ يِ رَ،ﭑ بَرَ تٌندِ هِننّ نُن كِنِكِنِ مَ عٍ بّ.»عَلَتَلَ شَ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شُنفبٍيٍ نُن مِشِ لَنمَيٍ قَشَمَ نّ يِ بْشِ مَ.عٍ مُ رَفَتَمَ، عٍ حْنقٍ مُ رَبَمَ.عٍ شَ مِشِيٍ مُ عٍ يّتّ مَشَبَمَ سُننُنيِ كُي،عٍ مُ عٍ شُنيِ بِمَ قَشَ مِشِ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 تَامِ دْشْمَ سُننُن مِشِيٍ بّ عَلَكٌ عٍ شَ مَدُندُ.عٍ مُ مِنسٍ دْشْمَ سُننُن مِشِيٍ بّ،نَشٍيٍ بَبَ شَ نَ مُ عَ رَ عٍ نفَ بَرَ قَشَ.]]></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عَننَبِ يٍرٍ مِ 16:1-21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