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6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كَاحّ فِنّيٍ وُيَمَ نّعَلْ مّيّنيِ نَشَن نَ بَا دّ رَ.كَسَرَ تِ قَمَ نّ دِنفّيٍ مَ يَنيِ رَ،عَ قَ قٍ مَفَاشُشِ رَبَ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فَ نَشَن بَرَ دِ سٌلٌقٍرٍ بَرِ،عَ قَمَ نّ تَفَندٍ، عَ قَشَ يَافِ كُي عَ شَ وَشَتِ مُ عَ لِشِ.عِسِرَيِلَ يَشُييٍ قَمَ نّ عٍ سْنتْدٍ سَنتِدّفّمَ رَ.›عَلَتَلَ شَ مَسٍنيِ نَن نَ كِ.»عَننَبِ يٍرٍ مِ شَ مَسٍ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فَ، حَشَنكَتّ نَ ﭑ بّ.عِ بَرَ ﭑ نَسٌ دُنِحَكْنْ ﭑ مَ قٍ مُ رَقَنشِ بٍكَ يٌ مَ.ﭑ مُ دٌنِ تٌنفٌمَ، ﭑ مُ دٌنِ قِمَ،كْنْ مِشِ بِرِن لُمَ ﭑ دَنكَ رَ.»عَلَتَلَ شَ مَسٍن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بَرَ عَ مَسٍن،«ﭑ مُ وٌ رَكِسِشِ شّ؟ﭑ مُ يَشُييٍ بْنبْ شّ وٌ شَ قٍ رَ وٌ تْورْ تّمُ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رٍ نُن يْشُي بٌلٌنمَ؟ عَدٍ.مِشِ نَشَن كٍلِمَ كْولَ مَ 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رَ وٌ شَ هَرِفٍ نُن وٌ شَ نَاقُلِ بِرِن قِ مِشِ مَوٌ شَ يُنُبِيٍ شَ قٍ رَ وٌ نَشٍيٍ رَبَشِ يِ بْشِ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وٌ سَمَ نّ وٌ يَشُييٍ سَفٌي،عٍ شَ وٌ شَنِن بْشِ مَ وٌ مُ دّننَشّ كٌلٌن،بَرِ مَ ﭑ بَرَ شْنْ وٌ مَ عَ حَاشِ رَ.»عَننَبِ يٍرٍ مِ شَ مَسٍنيِ عَلَتَلَ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عِ بَرَ عَ بِرِن كٌلٌن.عِ شَ رَتُ ﭑ مَ، ﭑ مَلِ، ﭑ فبٍحْشْ ﭑ يَشُييٍ مَ.عِ نَشَ ﭑ قَشَ، عِ تَن كِنِكِنِنتٍ،بَرِ مَ ﭑ نَ تْورْقٍ عِ شِلِ شَ قٍ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 عِ شَ مَسٍنيِ مّ، ﭑ بَرَ عَ سُشُ.عِ شَ سّرِيّ رَقَن ﭑ مَ،بَرِ مَ ﭑ قِندِشِ عِ فبٍ نَن نَ، عِ تَن مَنفّ عَلَتَ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مُ لُ مِشِ يَ مَ نَشٍيٍ نُ يٌمَ عِ مَ،بَرِ مَ عِ شَ قٍ نُ نَ ﭑ بْحّ كُي.ﭑ نُ بَرَ لُ ﭑ كٍرٍن،ﭑ نُ شْنْشِ يِ حَمَ مَ عَلْ عِ تَ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نَتّعَلَتَلَ شَ مَسٍنيِ عَننَبِ يٍرٍ مِ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قٍ رَ ﭑ لُمَ تْورّ كُي؟مُنقٍ رَ ﭑ مُ يَلَنيِ سْتْمَ؟عِ نَشَ عِ شَ لَايِدِ كَنَعَلْ كْلْنيِ نَشَن مُ يٍ رَ مِنِمَ سْنْن.»عَلَتَلَ شَ مَسٍنيِ عَننَبِ يٍرٍ مِ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نَن عَ رَ عَلَتَلَ بَرَ عَ مَسٍن،«شَ عِ فبِلٍن ﭑ مَ،ﭑ عِ رَفبِلٍنمَ نّ عِ وَلِدٍ.شَ عِ بَ وْيّن حَاشِ قَلَقٍ،ﭑ مَن عِ قِندِ مَ نّ ﭑ مَ شّيرَ رَ.حَمَ شَ بِرَ عِ قْشْ رَ،عِ تَن نَشَ بِرَ عٍ قْشْ رَ 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 حَمَ قَمَ نّ عِ فٍرٍدٍ،كْنْ عٍ مُ نْمَ عِ رَ،بَرِ مَ ﭑ عِ لُمَ نّ عَلْ تّتّ شْرْشْي عٍ يَ رَ.ﭑ نَ عِ سّيتِ مَ، عَلَكٌ ﭑ شَ عِ رَكِسِ، ﭑ شَ عِ رَتَنفَ.عَلَتَلَ شَ مَسٍنيِ نَن نَ 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عِ بَمَ نّ مِشِ حَاشِ بّلّشّ،ﭑ عِ رَتَنفَ مَنفّ سّنبّمَ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بَرَ عَ مَسٍن ﭑ بّ،«هَلِ عَننَبِ مُنسَ نُن عَننَبِ سَمُوٍلِﭑ مَشَندِ نّ يِ حَمَ شَ قٍ رَ،ﭑ بْحّ مُ تِن نَ دُبَ سُشُدٍ.عٍ شَ عٍ مَكُيَ ﭑ نَ، عٍ شَ سِفَ.]]></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يِ حَمَ عِ مَشْرِن، ‹مُشُ شَ سِفَ مِندٍن›،عِ شَ عٍ يَابِ، ‹عَلَتَلَ نَن عَ مَسٍنشِ،نَشَن لَنمَ عَ شَ قَشَ، نَ كَنيِ شَ قَشَ،نَشَن لَنمَ عَ شَ قَشَ سَنتِدّفّمَ رَ،نَ كَنيِ شَ قَشَ سَنتِدّفّمَ رَ،نَشَن لَنمَ عَ شَ قَشَ كَامّ رَ،نَ كَنيِ شَ قَشَ كَامّ رَ،نَشَن لَنمَ عَ شَ شَنِن كٌنيِيَ كُي،نَ كَنيِ شَ شَنِن كٌنيِ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مَسٍنيِ نَن يَ؛‹ﭑ قَمَ نّ عٍ حَشَنكَتَدٍ تْورّ نَانِ رَ.سَنتِدّفّمَيٍ قَمَ نّ ندٍيٍ قَشَدٍ.بَرٍيٍ قَ ندٍيٍ عِبْودٍ.شْنِ نَشٍيٍ نَ كٌورٍ مَ نُن وُلَءِ سُبٍ نَشٍيٍ نَ بْشِ،عٍ قَمَ نّ ندٍيٍ سْنتْدٍ، عٍ عٍ 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حَ مَنفّيَ بِرِن نَ نَ قٍ تٌ، عٍ لُمَ فَاشُي نَن كُي.عٍ قَمَ نّ عَ كٌلٌندٍ يُدَيَ مَنفّ شٍسٍكِيَ شَ دِ مَنَسِ،عَ قٍ حَاشِ نَشَن نَبَشِ دَرِ سَلَمُ،نَ بَرَ عَ نِيَ عَلَتَلَ شَ عٍ حَشَنكَ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رِ سَلَمُ، ندٍ كِنِكِنِمَ عِ مَ؟ندٍ نْمَ دِحّدٍ عِ شَ قٍ رَ؟ندٍ عِ شَ قٍ مَشْرِن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 مَسٍنيِ نَن يَ؛‹وٌ بَرَ ﭑ نَبٌلٌ،وٌ بَرَ فبِلٍن ﭑ قْشْ رَ.نَ قٍ نَ عَ رَ ﭑ قَمَ وٌ سُشُدٍ، ﭑ مُ كِنِكِنِ وٌ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قَمَ نّ عٍ رَيٍنسٍندٍ عَلْ مَالٍ لَفِ،ﭑ قَ عٍ شَ دِيٍ بَدٍ عٍ يِ رَ،ﭑ قَ ﭑ مَ حَمَ شُن نَكَنَدٍبَرِ مَ عٍ مُ فبِلٍنشِ عٍ شَ وَلِ كٌبِ قْشْ رَ.]]></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2026-06-15T07:59:25Z</dcterms:created>
  <dcterms:modified xsi:type="dcterms:W3CDTF">2026-06-15T07:59:25Z</dcterms:modified>
  <dc:title>Bible.com.au: عَننَبِ يٍرٍ مِ 15:1-21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