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رَيِلَ شَشِلِ تِشِ عِ تَن نَن نَ،عِ قِندِشِ مُشُ رَكِسِمَ نَن نَ مُشُ شَ تْورّ كُي.مُنقٍ رَ عِ بَرَ لُ عَلْ شْحّ مُشُ شْنيِ؟مُنقٍ رَ عِ بَرَ لُ عَلْ بِيَاسِلَ نَشَن نَ دَنفِقٍ تُ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قٍ رَ عِ بَرَ لُ عَلْ سْورِ سّنبّتَرٍ نَشَن مُ نْمَ مُشُ رَكِسِدٍ؟عَلَتَلَ، عِ نَ مُشُ يَ مَ،عِ شِلِ نَ مُشُ شُن مَ.عِ نَشَ مُشُ رَبٌلٌ.»عَلَتَلَ شَ مَسٍنيِ عِسِرَيِلَ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بَرَ عَ مَسٍن يِ حَمَ بّ،«حّرّتِيٍ نَن لَنشِ وٌ مَ،وٌ مُ نْمَ وٌ يّتّ سُشُدٍ.»عَننَبِ يٍرٍ مِ شَ مَسٍنيِ«عٍ مُ رَقَن عَلَتَلَ مَ.عَ عٍ شَ يُنُبِيٍ كٌلٌن،عَ قَمَ عٍ حَشَنكَتَدٍ نَ نَن مَ.»عَلَتَلَ شَ مَسٍنيِ عَننَبِ يٍرٍ مِ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بَرَ عَ مَسٍن ﭑ بّ،«عِ نَشَ عَلَ مَشَندِ قٍ قَنيِ رَ يِ حَمَ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عٍ سُنيِ سُشُ، ﭑ مَ تٌنفٌمَ.شَ عٍ سّرّشّيٍ بَ، ﭑ مُ عٍ سُشُمَ،بَرِ مَ ﭑ وَ مَ عٍ شُن نَكَنَقٍ نّسَنتِدّفّمَ، كَامّ، نُن قُرٍ حَاشِ رَ.»عَننَبِ يٍرٍ مِ شَ مَسٍنيِ عَلَتَلَ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بَرَ عَلَ يَابِ،«ﭑ مَرِفِ عَلَتَلَ، نَمِحْنمّيٍ بَرَ عَ قَلَ عٍ بّ،‹وٌ مُ سَنتِدّفّمَ تٌمَ،وٌ مُ كَامّ كٌلٌنمَ.وٌ بْحّسَ نَن تُن سْتْمَ بٍ.›»عَلَتَلَ شَ مَسٍنيِ عَننَبِ يٍرٍ مِ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بَرَ عَ مَسٍن ﭑ بّ،«نَ نَمِحْنمّيٍ نَ وُلٍ نَن قَلَقٍ ﭑ شِلِ رَ.ﭑ تَن مُ عٍ شّيشِ،ﭑ تَن مُ يَامَرِ قِشِ عٍ مَ،ﭑ تَن مُ وْيّنشِ عٍ بّ.عٍ شَ وُلٍ مَسٍنيِ قَتَنشِ لَامَتُنيِيٍ نَن نَنَشٍيٍ مُ قِندِشِ نْندِ رَ،عَ قَتَنشِ سٍ مَتٌي نُن كُيٍيٍ شَ وَلِ نَن مَ،عَ قَتَنشِ عٍ يّتّ شَشِلِ مَدَشُشِ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نَن عَ رَ، عَلَتَلَ بَرَ عَ مَسٍن،‹نَمِحْنمّ نَشَن مَسٍنيِ تِمَ ﭑ شِلِ رَﭑ مُ نَشَن قِشِ عَ مَ،عَ قَ عَ قَلَ «سَنتِدّفّمَ نُن كَامّ مُ يِ بْشِ لِمَ،»نَ نَمِحْنمّ مْولِ سْنتْمَ نّ سَنتِدّفّمَ نُن كَامّ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سٍنيِ تِمَ حَمَ نَشَن بّ،عٍ قَمَ نّ قَشَدٍ دَرِ سَلَمُ كِرَيٍ شْن مَ سَنتِدّفّمَ نُن كَامّ رَ.مِشِ يٌ مُ لُمَ نَا نَشٍيٍ عٍ رَفَتَمَ،مِشِ يٌ مُ نَ نَشٍيٍ عٍ شَ فِنّيٍ نُن عٍ شَ دِيٍ رَفَتَمَ.ﭑ قَ عٍ شَ قٍ حَاشِ سَرٍ رَفبِلٍندٍ عٍ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قَلَ عٍ بّ،‹يَ يٍ مِنِمَ ﭑ يَ رَ كْي نُن يَنيِ تّمُي بِرِن،بَرِ مَ ﭑ مَ حَمَ سّنِيّنشِ بَرَ تْورّ بٍلٍبٍلٍ سْتْ،فبَلٌي بَرَ عٍ 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امّ رَفٌرٌقٍ عِسِرَيِلَ بْشِ مَ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مّ نَ دَاشَ نَشٍيٍ قَشَشِ سَنتِدّفّمَ رَ.قُرٍ مَ كَامّشِيٍ نَ تَا كُي.نَمِحْنمّيٍ نُن سّرّشّدُبّيٍ قَن بْشِ عِحّرّ مَ،كْنْ عٍ شَشِلِ مُ نَ سْنْن.›»عِسِرَيِلَ شَ مَسٍنيِ عَلَتَلَ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تَلَ، عِ بَرَ يُدَيَ رَبٌلٌ كٍرٍنيِ رَ؟سِيٌن مُ رَقَنشِ عِ بْحّ مَ سْنْن؟مُنقٍ رَ عِ مُشُ حَشَنكَتَمَ،عِ تٌندِ مُشُ رَيَلَندٍ؟مُشُ بَرَ وَ بْحّسَ شْن، كْنْ مُشُ مُ عَ سْتْشِ.مُشُ بَرَ وَ يَلَنيِ شْن، كْنْ وَ شُي فبَنسَن نَن مِ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مُشُ بَرَ مُشُ شَ حَاشُحَ كٌلٌن،مُشُ بَرَ مُشُ بَبَيٍ شَ يُنُبِيٍ تٌ.مُشُ بَرَ يُنُبِ رَبَ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عِ نَشَ شْنْ عِ شِلِ شَ قٍ رَ.عِ نَشَ عَ لُ ندٍ شَ بَ عِ شَ بِنيّ نُن عِ شَ يَرَفَاشُي رَ.عِ شَ رَتُ سَاتّ مَ نَشَن نَ وٌن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لٍ كُيٍ ندٍ نَ دُنِحَ نَشَن تُنّ رَفٌرٌ مَ؟ عَدٍ.كٌورٍ نْمَ تُنّ رَقَدٍ؟ عَدٍ.مُشُ شَشِلِ تِشِ عِ تَن نَن نَ،بَرِ مَ عِ تَن نَن فبَنسَن نْمَ نَ قٍ مْولِ رَ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عَ نَشَن تِشِ عَننَبِ يٍرٍ مِ بّ،كَامّ تٌ سِن عِسِرَيِلَ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دَيَ نَ سُننُنيِ كُي،عَ شَ تَا كَنَشِيٍ نَ فبٍلٍفبٍلٍقٍ بْ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بَيَ كَنيِيٍ عٍ شَ وَلِكّيٍ شّيمَ يٍ قٍندٍ،كْنْ يٍ مُ نَ كْلْنيِيٍ كُي،عٍ قَ فبِلٍن قّحّ عِفٍلِشِ رَ.عٍ سُننُن دٌنمَ رَفٌرٌ مَ عٍ مَ يَافِ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شِ بَرَ عِبْو قْلْ،بَرِ مَ تُنّ يٌ مُ قَشِ عَ مَ.وَلِكّيٍ قَن لُشِ نَ يَافِ نَن كُي،عٍ قَ سُننُن دٌنمَ رَفٌرٌ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تْوكّ عَ شَ دِ رَبٌلٌمَ وُلَ عِ،بَرِ مَ حٌوفٍ مُ نَ عٍ نَشَن دٌ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قَلٍ تِشِ فٍيَيٍ قَرِ،عٍ قٌيٍ مَمّمَ عَلْ وُلَءِ بَرٍيٍ.عٍ حٌوفٍ قٍنمَكْنْ عٍ مُ سٍسٍ تٌمَ.»عِسِرَيِلَ شَ مَسٍنيِ عَلَتَلَ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هَلِ مُشُ شَ يُنُبِ فبٌ،عِ شَ مُشُ رَكِسِ عِ شِلِ شَ قٍ رَ.مُشُ بَرَ قٍ حَاشِ فبٍفبٍ رَبَ،مُشُ بَرَ يُنُبِ رَبَ عِ رَ.]]></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2026-06-15T08:26:37Z</dcterms:created>
  <dcterms:modified xsi:type="dcterms:W3CDTF">2026-06-15T08:26:37Z</dcterms:modified>
  <dc:title>Bible.com.au: عَننَبِ يٍرٍ مِ 14:1-22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