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1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نَشَ يِ مَسٍنيِ تِ ﭑ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بَرَ عَ مَسٍن،عَ نَ نَ كِ نّ يُدَيَ نُن دَرِ سَلَمُ شَ يّتّ عِفبٌحَ شَ قٍ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حَمَ حَاشِ نَن عٍ رَ نَشَن تٌندِ ﭑ مَ مَسٍنيِ سُشُدٍ،نَشَن بْحّ شْرْشْ،عٍ بِرَ مَ عَلَ فبّتّيٍ نَن قْشْ رَ، عٍ تُوبِ عٍ بّ.عٍ قَمَ نّ لُدٍ عَلْ نَ بّلّتِنَشَن كَنَشِ، نَشَن مُ قَنشِ سْنْ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شَ مَسٍنيِ نَن يَ؛«ﭑ نُ بَرَ عِسِرَيِلَ نُن يُدَيَ بْنسْي شِرِ ﭑ تَفِ،عَلْ مِشِ بّلّتِ شِرِ مَ عَ تَفِ كِ نَشّ.ﭑ نُ وَ مَ نّ عٍ شَ قِندِ ﭑ مَ حَمَ رَ،عٍ شَ قٍ شَ قِندِ بِنيّ نُن مَتْشْي رَ ﭑ بّ،كْنْ عٍ مُ تِن ﭑ مَ مَسٍن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كُي عِ شَ عَ قَلَ عٍ بّ،عِسِرَيِلَ مَرِفِ عَلَتَلَ بَرَ عَ مَسٍن،‹وّنِ قّحّ بِرِن نَقٍ وّنِ رَ.›عٍ قَمَ نّ عِ يَابِدٍ،‹مُشُ عَ كٌلٌن عَ لَنمَ وّنِ قّحّ شَ رَقٍ وّنِ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مَن شَ عٍ يَابِ،عَلَتَلَ بَرَ عَ مَسٍن،‹مَنفّ بِرِن نَشٍيٍ نَ دَوُدَ شَ كِبَنيِ كُي،عَ نُن سّرّشّدُبّيٍ، نُن نَمِحْنمّيٍ، نُن دَرِ سَلَمُكَيٍ،ﭑ قَمَ نّ عٍ بِرِن لُدٍ عَلْ سِيسِلَ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شَ مَسٍنيِ نَن يَ؛«ﭑ قَمَ نّ فٍرٍ سٌدٍ حَمَ يَ مَ،ﭑ دِيٍ نُن عٍ بَبَيٍ تَفِ عِسٌ.ﭑ مُ كِنِكِنِمَ، ﭑ مُ دِحّمَ.ﭑ قَمَ نّ عٍ بِرِن شُن نَكَنَ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شَ وٌ تُلِ مَتِ ﭑ نَ،وٌ نَشَ وٌ يّتّ عِفبٌ،بَرِ مَ عَلَتَلَ شَ مَسٍنيِ نَن نَ كِ.]]></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شَ وٌ مَرِفِ عَلَتَلَ مَتْشْ،بٍينُ عَ شَ دِ مِ رَ سِن بْشِ مَ،بٍينُ وٌ شَ بِرَ فٍيَيٍ قَرِ كْي رَ.وٌ وَ مَ نَءِيَلَنيِ شْن مَ،كْنْ عَلَتَلَ دِ مِ حَاشِ نَن نَفٌرٌ مَ وٌ مَ.عَ لُشِ نّ عَلْ نُشُي نَشَن قْورْشِعَ قِندِ قَشّ رَ وٌ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شَ وٌ مُ وٌ تُلِ مَتِمَ يِ مَسٍنيِ رَ،ﭑ قَمَ نّ وَدٍ ﭑ كٍرٍنيِ مَ وٌ شَ يّتّ عِفبٌحَ شَ قٍ رَ.يَ يٍ قَمَ نّ مِنِدٍ ﭑ يَيٍ رَ،بَرِ مَ عَلَتَلَ شَ حَمَ بَرَ شَنِن كٌنيِيَ كُي.»عَلَتَلَ شَ مَسٍنيِ عَننَبِ يٍرٍ مِ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يٍرٍ مِ شَ بّلّتِ]]></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قَلَ مَنفّ نُن عَ شَ فِنّ بّ،وٌ فٌرٌ بْشِ مَ،بَرِ مَ مَنفّيَ بَرَ بَ وٌ يِ رَ.مَنفّ تْنشُمَ مُ لُمَ وٌ شُن مَ سْنْ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فٍوِ شَ تَايٍ بَلَنشِ،مِشِ يٌ مُ نْمَ عٍ نَادّيٍ رَبِدٍ.يُدَيَ بْنسْي بِرِن بَرَ شَنِن حَمَنّ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عَ مَتٌ، حَمَ ندٍ نَ قَقٍ كٍلِقٍ كْولَ مَ.حَمَ نَ مِندٍن، ﭑ نَشَن تَشُشِ عِ رَ،نَشٍيٍ لُشِ عَلْ عِ شَ شُرُ سٍيٍ فَلِ عِ حّلّشِنشِ نَشٍ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مُنسٍ قَلَمَوٌ دّقَنبٌورٍيٍ تِمَ وٌ شُن مَ تّمُي نَشّ يَنقَنتٍيَ رَ؟نَ تْورّ مُ لُمَ شّ عَلْ دِ بَرِ شَ تْو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 وٌ وٌ يّتّ مَشْرِن،مُنقٍ رَ يِ بَرَ مُشُ لِ،وٌ شَ عَ كٌلٌن وٌ يَافِ نُن قٍ حَاشِ سْتْمَ نّوٌ شَ يُنُبِ وُيَشِ شَ قٍ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شِ قْورّ كِرِ نْمَ قِيشّدٍ؟بَرَتّ شَ مَكَتُنيِ نْمَ مَسَرَدٍ؟وٌ تَن فٌ، وٌ تَن نَشٍيٍ دَرِشِ قٍ حَاشِ رَ؟وٌ نْمَ لُدٍ كِرَ قَنيِ شْن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قَمَ نّ وٌ رَيٍنسٍندٍعَلْ مَالٍ لَفِ نَشَن لْيمَ فبٍنفبٍرٍنيِ قٌيٍ كُ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لَتَلَ شَ مَسٍنيِ نَن يَ؛«ﭑ بَرَ نَ حَشَنكَتّ مْولِ نَتّ وٌ بّ،بَرِ مَ وٌ بَرَ نّيمُ ﭑ مَ،وٌ بَرَ لَ وُلٍ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قَمَ نّ وٌ رَيَافِدٍ عَ حَاشِ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ﭑ بَرَ وٌ شَ يّنّ نُن وٌ شَ لَنفٌيحَ تٌ،وٌ بِرَ مَ نَشَن قْشْ رَ فٍيَيٍ قَرِ نُن دَاشَيٍ كُي.ﭑ بَرَ وٌ شَ قٍ حَاشِيٍ تٌ.حَشَنكَتّ نَ وٌ بّ دَرِ سَلَمُكَ سّنِيّنتَرٍيٍ.وٌ لُمَ نَ كِرَ شْن مَ هَن مُن تّمُ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ﭑ بّ، «سَ بّلّتِ دُفِ دَاشِ سَرَ، عِ تَفِ شِرِ. عِ نَشَ عَ بُندَ يٍ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نَشَ سِفَ بّلّتِ سَرَدٍ عَلْ عَلَتَلَ عَ قَلَ ﭑ بّ كِ نَشّ. ﭑ نَشَ ﭑ تَفِ شِ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دَنفِ شَنبِ، عَلَتَلَ مَن نَشَ عَ مَسٍن ﭑ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بّلّتِ تٌنفٌ عِ نَشَن سَرَشِ، عِ نَشَن شِرِشِ عِ تَفِ. كٍلِ، عِ سِفَ عٍقِرَتِ شُرٍ مَبِرِ. مّننِ عِ شَ نَ بّلّتِ نْشُن فّمّ لٌنفٌرِ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نَشَ سِفَ، ﭑ نَشَ بّلّتِ نْشُن عٍقِرَتِ مَبِرِ عَلْ عَلَتَلَ عَ مَسٍنشِ ﭑ بّ كِ 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كٍ وُيَشِ دَنفِ شَنبِ، عَلَتَلَ مَن نَشَ عَ مَسٍن ﭑ بّ، «كٍلِ، عِ سِفَ عٍقِرَتِ عِ بّلّتِ تٌنفٌ عِ نَشَن نْشُن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نَشَ سِفَ عٍقِرَتِ شُرٍ بّلّتِ نْشُنشِ تٌنفٌدٍ. ﭑ نَشَ عَ تٌ عَ بَرَ نُ بْرْ، ﭑ مُ نْمَ عَ رَوَلِدٍ سْنْن.عَلَتَلَ شَ مَسٍنيِ]]></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2026-08-15T14:00:14Z</dcterms:created>
  <dcterms:modified xsi:type="dcterms:W3CDTF">2026-08-15T14:00:14Z</dcterms:modified>
  <dc:title>Bible.com.au: عَننَبِ يٍرٍ مِ 13:1-27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