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1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نَ رَبَمَ نّ بَرِ مَ ﭑ مَ حَمَ بَرَ لُعَلْ يّتّ شَاحّ وُلَءِ.ﭑ بَرَ عٍ شْ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مَ حَمَ بَرَ لُعَلْ شْنِ مَشْنْشِ سّفّيٍ بِرَ مَ نَشَن قْشْ رَ.‹وُلَءِ سُبٍيٍ، وٌ شَ قَ ﭑ مَ حَمَ سْنتْدٍ.›]]></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شُرُ سٍ دّ مَدٌنيِيٍ بَرَ ﭑ مَ لَاكْي كَنَ،عٍ ﭑ مَ شّ قَنيِ مَبٌرٌن، عَ قِندِ يِرٍ شَرَشِ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مَ بْشِ بَرَ قِندِ فبَلٌي يِرٍ رَ.عَ نَ سُننُنيِ كُي ﭑ يَ شْرِ،سٍسٍ مُ قَنمَ مّننِ، مِشِ يٌ مُ كِنِكِنِمَ عَ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سْورِ حَاشِيٍ نَ قَقٍ كٍلِقٍ فبٍنفبٍرٍن يِرٍ،بَرِ مَ عَلَتَلَ بَرَ عَ رَفِرِ سَنتِدّفّمَ شَ بْشِ بِرِن لِ،مِشِ يٌ نَشَ لُ بْحّسَ كُ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بَرَ سَنسِ شْرِ سِ،كْنْ عٍ تُنبٍ فبَنسَن نَن سْتْمَ.عٍ عٍ يّتّ رَتَفَنمَ نّ قُقَقُ.عَلَتَلَ بَرَ شْنْ وٌ مَ،نَ بِرِن شَ قِندِ يَافِ رَ وٌ بّ.»عَلَتَلَ شَ مَسٍنيِ عِسِرَيِلَ يَشُييٍ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تَلَ بَرَ عَ مَسٍن،«سِ نَشٍيٍ سَبَتِشِ عِسِرَيِلَ رَبِلِنيِ،سِ نَشٍيٍ ﭑ مَ عِسِرَيِلَ حَمَ شَ بْشِ شُن نَكَنَمَ،ﭑ نَشَن قِشِ عٍ مَ،وٌ شَ عَ كٌلٌن ﭑ قَمَ نّ وٌ قَن كٍرِدٍ وٌ شْنيِ،ﭑ قَ ﭑ مَ حَمَ بَ وٌ 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نَ فّ عٍ بَدٍ وٌ يِ رَ،ﭑ مَن كِنِكِنِمَ نّ عٍ مَ،ﭑ قَ عٍ رَفبِلٍن عٍ شَ بْشِ مَ نَشَن قِندِشِ عٍ كّ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شَ نَ سِيٍ ﭑ مَ حَمَ شَ سّرِيّ مَتِنكَن،عٍ قَ عٍ رَكَلِ ﭑ شِلِ رَ، ‹عَلَتَلَ حِحّ،›ﭑ عٍ رَ سٌمَ نّ ﭑ مَ حَمَ يَ مَ.عٍ نُ بَرَ ﭑ مَ حَمَ مَتِنكَن عٍ كَلِدٍ بَلِ شِلِ رَ،ﭑ مَ حَمَ قَن نْمَ نّ عٍ مَتِنكَندٍ كَلِ رَ ﭑ شِلِ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كْنْ شَ عَ سَ لِ نَ سِيٍ مُ عٍ تُلِ مَتِ ﭑ مَ مَسٍنيِ رَ،ﭑ عٍ شُن نَكَنَمَ نّ، ﭑ قَ عٍ سْنتْ.»عَلَتَلَ شَ مَسٍنيِ نَن نَ كِ.]]></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نَتّيٍ مِشِ حَاشِيٍ شَ قٍ رَعَننَبِ يٍرٍ مِ شَ مَسٍنيِ عَلَتَلَ 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عِ تِنشِن،كْنْ ﭑ وَ مَ عِ مَشْرِنقٍ عِ شَ نَتّ ندٍ شَ قٍ رَ.مُنقٍ رَ مِشِ حَاشِيٍ شَ قٍ لُمَ سْونّيَ رَ؟مُنقٍ رَ بْحّسَ نَ يَنقَنتٍيٍ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تَن نَن عٍ دَاشِ، عِ تَن نَن عٍ بَلٌشِ.عٍ سِفَمَ يَرٍ، عٍ قٍ رَبَمَ عٍ شَ دُنِحّءِفِرِ كُي.عٍ عِ شِلِ قَلَمَ عٍ دّ رَ،كْنْ عِ شَ قٍ مُ نَ عٍ بْحّ 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لَتَلَ، عِ ﭑ سٌندٌنيِ مَ قٍ كٌلٌن.عِ شَ نَتّ تٌنفٌ مِشِ حَاشِيٍ قَشَقٍ رَ،عَلْ يّشّي نَشٍيٍ شَنِنمَ عٍ كْن نَشَبَ يِ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بْشِ لُمَ سُننُنيِ كُي هَن مُن لْشْي؟تُنّ تٌندِ مَ قَدٍ هَن مُن تّمُي؟سُبٍيٍ نُن شْنِيٍ نَ قَشَقٍ مِشِ شَ حَاشُحَ سَابُي رَ،بَرِ مَ عٍ نَشّ، ‹عَلَ مُ مُشُ تٌمَ.›»عَلَتَلَ شَ مَسٍنيِ عَننَبِ يٍرٍ مِ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شَ عِ تَفَن عِ فِدٍ عَدَ مَدِيٍ يَ مَ،عِ قَ عِ فِمَ دِ سٌي يَ مَ؟شَ عِ بِرَ تَا كُي، عِ حّرّ مَ يُرُدّن وُلَ كُي دِ؟]]></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فَشَكٍرٍنيِ نَشٍيٍ كٍلِشِ عِ بَبَ شْنيِ،عٍ قَمَ نّ عِ يَنقَدٍ، عٍ سْنشْي رَتٍ عِ مَ.عِ نَشَ لَ عٍ شَ وْيّن حْشُنمّ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نَن ﭑ مَ بَنشِ بّحِنمَ نّ،ﭑ نَن ﭑ مَ حَمَ رَبٌلٌمَ نّ،ﭑ شَنُنتٍنيِيٍ قِ عٍ يَشُييٍ مَ.]]></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2026-06-13T21:25:02Z</dcterms:created>
  <dcterms:modified xsi:type="dcterms:W3CDTF">2026-06-13T21:25:02Z</dcterms:modified>
  <dc:title>Bible.com.au: عَننَبِ يٍرٍ مِ 12:1-17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