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عٍ مُ تِن ﭑ شُي رَ مّدٍ.كَنكَن بَرَ بِرَ عَ بْحّ حَاشِ قْشْ رَ.نَ نَن عَ رَ ﭑ قَمَ ﭑ مَ سَاتّ رَكَمَلِدٍ،ﭑ عٍ يَمَرِشِ نَشَن نَ، عٍ نَشَن مَتَندِ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تَلَ بَرَ عَ مَسٍن ﭑ بّ،«يُدَيَكَيٍ نُن دَرِ سَلَمُكَيٍ وَ مَ ﭑ يَنقَقٍ.]]></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بَرَ عٍ بَبَيٍ شَ حّرّ كِ حَاشُحَ تٌنفٌ،عٍ تٌندِ ﭑ مَ مَسٍنيِ رَ،عٍ قَ بِرَ عَلَ فبّتّيٍ قْشْ رَ، عٍ عٍ بَتُ.عِسِرَيِلَ بْنسْي نُن يُدَ بْنسْي بَرَ ﭑ مَ سَاتّ مَتَندِ،ﭑ نَشَن تٌنفٌ عٍ بَبَيٍ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كُي عَلَتَلَ شَ مَسٍنيِ نَن يَ؛‹ﭑ قَمَ نّ عٍ حَشَنكَتَدٍ هَن عٍ مُ نْ مِنِدٍ.عٍ قَمَ نّ عٍ مَوَدٍ ﭑ بّ، كْنْ ﭑ مُ عٍ شُي سُشُ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دَيَ شَ تَايٍ نُن دَرِ سَلَمُكَيٍ قَمَ نّ عَلَ فبّتّ مَشَندِدٍ،عٍ سُرَيِ بَ سّرّشّ رَ نَشٍيٍ بّ.كْنْ نَ كُيٍيٍ مُ قَمَ عٍ رَكِسِدٍ عٍ شَ تْورّ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يُدَيَكَيٍ، وٌ كُيٍيٍ بَتُمَ وٌ شَ تَايٍ كُي.نَ سّرّشّبَدٍيٍ قِندِشِ يَافِ نَن نَ وٌ بّ.دَرِ سَلَمُكَيٍ، كُيٍ سّرّشّبَدٍ نَ وٌ شَ كِرَ بِرِن شْن مَ،وٌ سُرَيِ بَمَ سّرّشّ رَ بَلِ كُيٍ بّ دّن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شَ دُبَ يِ حَمَ بّ،عِ نَشَ عِ مَوَ ﭑ تَن عَلَ بّ، عِ نَشَ ﭑ مَشَندِ،بَرِ مَ ﭑ مُ عٍ وَ شُي سُشُ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نقٍ رَ ﭑ شَنُنتٍنيِ قَمَ ﭑ مَ بَنشِ كُي،عَ لُ قٍ كٌبِ رَبَ رَ تّمُي بِرِن؟وٌ عَ مَحْشُنشِ نّ وٌ شَ سّرّشّيٍ نْمَ وٌ رَكِسِدٍ،هَلِ قٍ حَاشِ تٌ قَ رَقَن وٌ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تَلَ نُ بَرَ وٌ شِلِ‹عٌلِوِ وُرِ شِندٍ، نَشَن بٌفِ تٌقَن.›كْنْ يَكْسِ وٌ قَمَ نّ فبٍلٍفبٍلٍدٍبَرِ مَ تّ سَمَ نّ وٌ سَلٌنيِيٍ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نفّ عَلَتَلَ نَشَن وٌ تِشِ،عَ بَرَ يَامَرِ قِ وٌ شَ حَشَنكَتَعِسِرَيِلَ بْنسْي نُن يُدَيَ بْنسْي شَ يُنُبِ شَ قٍ رَ.عٍ بَرَ ﭑ نَشْنْ عٍ شَ سّرّشّيٍ رَ،عٍ نَشٍيٍ بَشِ بَلِ كُيٍ بّ.»عَننَبِ يٍرٍ مِ شَ مَسٍن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تَلَ شَ سَاتّ كَنَقٍعَلَتَلَ شَ مَسٍن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لَتَلَ بَرَ عٍ وَشْنقٍ مَسٍن ﭑ بّ.ﭑ بَرَ عَ كٌلٌن عٍ نُ وَ مَ نَشَن نَبَقٍ ﭑ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نُ لُشِ نّ عَلْ يّشّييْرّ عٍ نَشَن شَنِنمَ عَ قَشَدٍ.ﭑ مُ نُ عَ كٌلٌن عٍ نُ وَ مَ نَشَن نَبَقٍ ﭑ نَ.عٍ نُ بَرَ عَ قَلَ ﭑ مَ قٍ رَ،‹وٌن شَ يِ وُرِ بِلِ نُن عَ بٌفِ كَنَ.وٌن شَ عَ نِي بَ دُنِحَ بّندّ قُحِ قَرِ،عَلَكٌ مِشِ يٌ نَشَ رَتُ عَ شِلِ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نْ مَنفّ عَلَتَلَ قِندِشِ كِيتِسَ تِنشِنشِ نَن نَ،نَشَن مِشِ بْحّ نُن عَ سٌندٌنيِ مَ قٍ كٌلٌن.ﭑ نَ ﭑ فبٍحْشْقٍ لُشِ عِ تَن نَن مَ،بَرِ مَ ﭑ شَشِلِ تِشِ عِ تَن نَن 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نَن عَ رَ عَلَتَلَ بَرَ نَتّ تٌنفٌ عَنَتْتِكَيٍ شَ قٍ رَ،نَشٍيٍ وَ مَ ﭑ قَشَقٍ، نَشٍيٍ ﭑ يَمَرِ،‹عِ نَشَ نَمِحْنمّ مَسٍنيِ تِ عَلَتَلَ شِلِ رَ،شَ نَ مُ عَ رَ مُشُ عِ قَشَمَ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نفّ عَلَتَلَ بَرَ عَ مَسٍن،‹ﭑ عٍ حَشَنكَتَمَ نّ.عٍ شَ قٌنِكٍيٍ قَمَ نّ قَشَدٍ سَنتِدّفّمَ رَ،عٍ شَ دِيٍ قَشَ كَامّ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شَ مِشِ يٌ مُ لُمَ دُنِحَ مَ،بَرِ مَ ﭑ قَ تّمُي ﭑ عَنَتْتِكَيٍ هَلَكِمَ 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يِ مَسٍنيِ تِ عَننَبِ يٍرٍ مِ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قَلَ يُدَيَكَيٍ نُن دَرِ سَلَمُكَيٍ بّ،‹وٌ وٌ تُلِ مَتِ يِ سَاتّ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سِرَيِلَ مَرِفِ عَلَ بَرَ عَ مَسٍن،دَنكّ نَ تُلِ شْرِ بّ نَشَن مُ يِ سَاتّ رَ مّ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اتّ ﭑ نَشَن مَسٍنشِ وٌ بَبَيٍ بّعٍ مِنِ لْشْي كٍلِقٍ رَ مِسِرَ بْشِ مَ.عٍ تٌ كٍلِ نَا قٍ شْرْشْي كُي،ﭑ نَشَ عَ قَلَ عٍ بّ،وٌ شَ وٌ تُلِ مَتِ ﭑ نَ،وٌ شَ ﭑ مَ يَامَرِ رَبَتُ.نَ كُي وٌ قِندِ مَ نّ ﭑ مَ حَمَ رَ،ﭑ قَن قِندِ وٌ مَرِفِ عَلَ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نَ ﭑ كَلِ وٌ بَبَيٍ بّ نَشَن نَ،بْشِ قَنيِ قِقٍ رَ وٌ مَ شِحّ نُن كُمِ نَ دّننَشّ،ﭑ بَرَ نَ رَكَمَلِ تٌ لْشْي.وٌ نَ نَ بْشِ نَن مَ تٌ.›»عَننَبِ يٍرٍ مِ شَ مَسٍنيِﭑ نَشَ عَ يَابِ، «عَمِنَ مَرِفِ عَلَتَلَ.»عَلَتَلَ شَ مَسٍن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تَلَ نَشَ عَ مَسٍن ﭑ بّ،«يِ مَسٍنيِ تِ عِ شُي عِتٍشِ رَ يُدَيَ تَايٍ كُي،عَ نُن دَرِ سَلَمُ كِرَيٍ شْن مَ.عَ قَلَ، ‹وٌ وٌ تُلِ مَتِ يِ سَاتّ رَ، وٌ شَ عَ رَبَتُ.]]></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بِ ﭑ نَشَ وٌ بَبَيٍ رَ مِنِ مِسِرَ بْشِ رَ،ﭑ بَرَ عٍ يَامَرِ، عٍ شَ عٍ تُلِ مَتِ ﭑ نَ.›]]></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2026-06-15T08:08:35Z</dcterms:created>
  <dcterms:modified xsi:type="dcterms:W3CDTF">2026-06-15T08:08:35Z</dcterms:modified>
  <dc:title>Bible.com.au: عَننَبِ يٍرٍ مِ 11:1-23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