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0: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نِحَ مِشِ قِندِشِ لْننِتَرٍ نُن شَشِلِتَرٍ نَن نَ.نَ كٌلٌنمَ عٍ شَ وُرِ بَتُي نَن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يٍيٍ قِندِشِ فبٍتِ نَن نَ تَرَ سِسِ دَاشِ،عَ قِندِشِ شّيمَ رَ عُقَسِ دَاشِ.شَبُي نَن عَ يَءِلَنمَ.دُفِ فبٍيلِ رَفٌرٌشِ عَ مَ.وَلِكّيٍ نَن كُيٍ يَءِلَن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عَلَتَلَ نَن قِندِشِ عَلَ رَ نْندِ كِ مَ.عَلَ حِحّ نَن مَنفّ رَ عَبَدَن.دُنِحَ سّرّنمَ عَ شَ شْنّ نَن يَ رَ،سِيٍ مُ نْمَ تِدٍ عَ 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عَ مَسٍن عٍ بّ،‹يِ كُيٍيٍ شَ مُ دُنِحَ نُن كٌورٍ دَاشِ،عٍ مُ نْمَ بُدٍ دُنِحَ بّندّ قُحِ قَ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ن بْشِ دَا عَ سّنبّ رَ،عَ دُنِحَ تِ عَ شَ لْننِ رَ،عَ كٌورٍ وَلَشّ عِتَلَ عَ شَشِلِ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يَامَرِ قِ، يٍ شَ مَلَن كٌورٍ مَ، عَ مَلَنمَ نّ،عَ قِندِ نُشُي رَ دُنِحَ شُن مَ،يٍ نُن قٌيٍ نَ مِنِ، فَلَنيِ قَن عَ شُي رَ مِ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دَ مَدِ شَشِلِ مُ نَ.كُيٍ يَءِلَنمَ قَمَ نّ يَافِدٍ عَ شَ وَلِ شَ قٍ رَ،بَرِ مَ كُيٍيٍ قِندِشِ وُلٍ نَن نَ،عٍ مُ حّنفِمَ قٍقٍ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 قُقَقُ نَن عٍ رَ،عٍ قِندِشِ مِشِ شَ وَلِ نَن نَ نَشٍيٍ تِدٍ يٌ مُ نَ،نَشٍيٍ دَنفِمَ دُنِحَ حَشَنكَتَمَ لْشْي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شُبَ مَرِفِ مُ مَنِيَمَ كُيٍ رَ.يَشُبَ مَرِفِ نَن بِرِن دَاشِ،عَ عِسِرَيِلَ سُفَندِ عَ شَ حَمَ رَ.عَ شِلِ قَلَمَ نّ مَنفّ عَلَتَ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وٌ هَرِفٍ مَلَن،وٌ تَن نَشٍيٍ نَ تَا سُشُشِ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يٍيٍعَلَتَلَ شَ مَسٍ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بَرِ مَ عَلَتَلَ بَرَ عَ مَسٍن،«ﭑ بٍكَيٍ كٍرِ مَ نّعَلْ مِشِ نَشَن فّمّ وٌلِمَ لَاتِ رَ.ﭑ عٍ هَلَكِمَ نّ، عٍ مُ كِسِمَ.»عِسِرَيِلَ شَ مَسٍن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حَشَنكَتّ بِرِن نَ ﭑ بّ، ﭑ مَ تْورّ فبٌ.كْنْ ﭑ عَ قَلَمَ نّ ﭑ يّتّ بّ،تْورّ نَن عَ رَ ﭑ نَشَن سْتْ، ﭑ شَ تِن نَ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مَ كِرِ بَنشِ بَرَ بِرَ،عَ لُوتِيٍ بَرَ بٌلٌن.ﭑ مَ دِيٍ بَرَ كٍلِ ﭑ شُن مَ،مِشِ يٌ مُ نَ نَشَن ﭑ مَلِمَ بَنشِ تِ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 يَرٍرَتِيٍ شَشِلِ مُ نَ،عٍ مُ عَلَتَلَ قٍنشِ.عٍ شَشِلِتَرٍحَ تٌمَ نَ كُي.عٍ قْشِرَبِرّيٍ يٍنسٍنشِ نَ نَ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ن شُي مَفَاشُشِ مّمَ نّ نَشَن كٍلِشِ كْولَ مَ،نَشَن قَمَ يُدَيَ شَ تَايٍ كَنَدٍ،عٍ شَ قِندِ وُلَءِ بَرٍيٍ شْن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ﭑ عَ كٌلٌن عَدَ مَدِ مُ قٍقٍ رَفِرِ مَ،عَ مُ عَ يّتّ رَحّرّ مَ دُنِحّءِفِرِ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تَلَ، ﭑ مَتِنشِن عِ شَ سّرِيّ رَ،كْنْ عِ نَشَ شْنْ ﭑ مَ، شَ نَ مُ عَ رَ ﭑ قَشَمَ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شَ شْنْ سِ فبّتّيٍ نَن مَ نَشٍيٍ مُ عِ كٌلٌن،عِ شَ شْنْ حَمَيٍ نَن مَ نَشٍيٍ مُ عِ شِلِ قَلَمَ،بَرِ مَ عٍ وَ مَ يَشُبَ بْنسْي نَن قَشَقٍ،عٍ وَ مَ عٍ شُن نَكَنَقٍ نّ، عٍ شَ عٍ سْنتْ،عٍ وَ عٍ شْنيِ شَ قِندِ فبَلٌي يِرٍ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 بْنسْي، وٌ وٌ تُلِ مَتِ عَلَتَلَ شَ مَسٍن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شَ مَسٍنيِ نَن يَ؛«وٌ نَشَ بِرَ سِ فبّتّيٍ حّرّ كِ قْشْ رَ.وٌ نَشَ فَاشُ تْنشُمَيٍ يَ رَ نَشٍيٍ نَ كٌورٍ مَ.سِ فبّتّيٍ فَاشُمَ نَ قٍ مْولِ نَن 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دِينّ مُ قِندِشِ نْندِ رَ.عٍ وُرِ سّفّمَ وُلَ عِ،مِشِ ندٍ عَ مَسٌلِ بٍيرَ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عَ رَشُنمَ فبٍتِ نُن شّيمَ رَ،عٍ لَنتُمَ مَبَنبَن دّرّ مَ رَ عَلَكٌ عَ نَشَ بِ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يٍ مُ نْمَ وْيّندٍ.عَ لُشِ نّ عَلْ وُرِ نَشَن تِشِ لَاكْي يِرٍ شْنِيٍ مَفَاشُ سٍ.عَ مُ نْمَ حّرّدٍ، قٌ مِشِ عَ شَنِن.وٌ نَشَ فَاشُ نَ كُيٍ مْولِ يَ رَ،بَرِ مَ عَ مُ نْمَ قٍ حَاشِ شَ نَ مُ عَ قَنيِ رَبَ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عِ مَنِيّ مُ نَ.عِ سّنبّ فبٌ، عِ شِلِ مَفَا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نِحَ مَنفّ، ندٍ نَ نَشَن مُ فَاشُمَ عِ يَ رَ؟عَ لَنمَ دُنِحَ بِرِن شَ فَاشُ عِ يَ رَ،بَرِ مَ عِ مَنِيّ يٌ مُ نَ دُنِحَ لْننِلَيٍ تَفِ،شَ نَ مُ عَ رَ دُنِحَ مَنفّيٍ يَ مَ.]]></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2026-06-15T08:56:46Z</dcterms:created>
  <dcterms:modified xsi:type="dcterms:W3CDTF">2026-06-15T08:56:46Z</dcterms:modified>
  <dc:title>Bible.com.au: عَننَبِ يٍرٍ مِ 10:1-25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