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فَاشُ عٍ يَ رَ،بَرِ مَ وٌن بِرِن نَن عَ رَ.ﭑ عِ مَكَنتَمَ نّ.»عَلَتَلَ شَ مَسٍنيِ نَن 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تّمُي عَلَتَلَ نَشَ عَ شْنيّ عِتَلَ ﭑ دّ مَ، عَ قَ عَ مَسٍن ﭑ بّ، «عِ بَرَ عَ تٌ، ﭑ بَرَ ﭑ مَ مَسٍنيِ سَ عِ شَشِلِ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تٌ ﭑ بَرَ عِ سُفَندِ عِ شَ قِندِ ﭑ مَ شّيرَ رَ دُنِحَ سِيٍ تَفِ. عِ شُننَكَنّ شَ قٍ قَلَمَ نّ مَنفّيَ ندٍيٍ بّ، عٍ قَ بِرَ، عٍ كَنَ. عِ شُننَكٍلِ شَ قٍ قَلَمَ نّ مَنفّيَ فبّتّيٍ بّ، عٍ قَ عٍ سَنكٍ سْرْن، عٍ سَبَتِ عَ قَ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نَشَ يِ وْيّنيِ مَسٍن ﭑ بّ يِ كِ، «عَننَبِ يٍرٍ مِ، عِ مُنسٍ تٌشِ؟» ﭑ نَشَ عَ يَابِ، «ﭑ وُرِ نَن تٌشِ نَشَن بٌفِمَ سِننَن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عَ مَسٍن ﭑ بّ، «عِ بَرَ عَ تٌ عَ قَنيِ رَ، ﭑ مَ مَسٍنيِ رَكَمَلِقٍ مُ كَنَ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مَن نَشَ يِ وْيّنيِ مَسٍن ﭑ بّ يِ كِ، «عِ مُنسٍ تٌشِ؟» ﭑ نَشَ عَ يَابِ، «ﭑ تُندٍ سَتُنشِ نَن تٌشِ كْولَ بِ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نَشَ عَ مَسٍن ﭑ بّ، «حَشَنكَتّ بِرِن كٍلِمَ كْولَ نَن مَ، عَ قَ بْشِ حَمَ بِرِن هَلَ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شَ مَسٍنيِ نَن يَ. ﭑ قَمَ نّ حَمَ بِرِن شِلِدٍ كٍلِقٍ كْولَ مَ، عٍ شَ عٍ شَ مَنفّ كِبَنيِيٍ دْشْ دَرِ سَلَمُ سٌدٍ دّ رَ، عٍ يِ تّتّ بِرِن نَبِلِن، عٍ يُدَيَ تَايٍ بِرِن سُ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عٍ مَكِيتِمَ نّ عٍ شَ قٍ كٌبِ رَبَشِيٍ مَ، بَرِ مَ عٍ بَرَ ﭑ قِنسِرِوَلِ، عٍ سُرَيِ فَن سّرّشّ رَ كُيٍيٍ بّ، عٍ تُوبِ عٍ بّ عٍ نَشٍيٍ يَءِلَنشِ عٍ بّلّ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ن شَ عِ تَفِ عِشِرِ، عِ شَ كٍلِ، عِ شَ ﭑ مَ مَسٍنيِ بِرِن تَفِ رَبَ عٍ بّ. عِ نَشَ فَاشُ عٍ يَ رَ، شَ نَ مُ عَ رَ ﭑ قٍ ندٍ مَسٍنمَ نّ عِ بّ نَشَن دَنفِ نٍيٍ رَ ثٌ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رٍ مِ شَ وَ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تٌ ﭑ بَرَ عِ قِندِ شّيرَ رَ يُدَيَ مَنفّ، كُنتِفِيٍ، سّرّشّدُبّيٍ، نُن حَمَ بِرِن شُن مَ. عِ لُمَ نّ عَلْ تّتّ بٍلٍبٍلٍ وُرٍ دَاشِ، عَلْ يِرٍ مَكَنتَ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عِ فٍرٍ مَ نّ، كْنْ عٍ مُ شُتُ سْتْمَ عِ مَ، بَرِ مَ ﭑ نَ عِ قْشْ رَ عِ مَكَنتَقٍ نَن نَ.» عَلَتَلَ شَ مَسٍنيِ نَن 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نَبِ يٍرٍ مِ شَ مَسٍنيِ نَن يَ. عَ بَبَ شِلِ شِلِكِيَ، سّرّشّدُبّ نَشَن كٍلِ عَنَتْتِ، بُنيَمِن بْشِ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دَيَ مَنفّ يٌسِيَ نَشَن نُ قِندِشِ عَمٌن شَ دِ رَ، عَ شَ مَنفّيَ حّ قُ نُن سَشَن ندٍ، عَلَتَلَ نَشَ وْيّن عَننَبِ يٍرٍ مِ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ننَبِ يٍرٍ مِ مَن نُ كَوَندِ تِمَ يُدَيَ مَنفّ يٍهٌيَكِمِ شَ وَشَتِ، هَن يُدَيَ مَنفّ سٍدٍكِيَ شَ مَنفّيَ حّ قُ نُن كٍرٍن ندٍ، كِكٍ سُولِ ندٍ، دَرِ سَلَمُكَيٍ نُ شَنِنمَ كٌنيِيَ كُي تّمُي نَشّ. يٍهٌيَكِمِ نُن سٍدٍكِيَ نَن نُ نَ يٌسِيَ شَ دِ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نَشَ يِ مَسٍنيِ تِ ﭑ بّ يِ كِ،]]></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بٍينُ ﭑ شَ عِ نْنْ عِ نفَ تّيفّ،ﭑ تَن نُ عِ كٌلٌن.بٍينُ عِ نفَ شَ عِ سْتْ،ﭑ نُ بَرَ شّيرَيَ رَفِرِ عِ مَ،عِ شَ قِندِ نَمِحْنمّ رَ سِيٍ بِرِن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نَشَ عَ يَابِ،«ﭑ مَرِفِ عَلَتَلَ، ﭑ مُ قَتَ مَسٍنيِ تِدٍ،بَرِ مَ قٌنِكٍ نَن ﭑ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نَشَ عَ مَسٍن ﭑ بّ،«عِ نَشَ عَ قَلَ عَ قٌنِكٍ نَن عِ رَ،بَرِ مَ عِ تَن نَن سِفَمَ مِشِيٍ شْن مَ،ﭑ عِ شّيمَ دّننَشّ.عِ شَ ﭑ مَ يَامَرِ بِرِن مَسٍن عٍ بّ.]]></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2026-06-13T21:25:05Z</dcterms:created>
  <dcterms:modified xsi:type="dcterms:W3CDTF">2026-06-13T21:25:05Z</dcterms:modified>
  <dc:title>Bible.com.au: عَننَبِ يٍرٍ مِ 1:1-19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