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يتِسَيٍ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فٍدٍيٌن نَشَ كٍلِ مّننِ، عَ سِفَ ثٍنِيٍلِ. عَ نَشَ مّننِكَيٍ قَن مَكُلَ تَامِ رَ. ثٍنِيٍلِكَيٍ قَن نَشَ عَ يَابِ عَلْ سُكْتِ مِشِيٍ عَ يَابِ كِ 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عَ قَلَ نٍيٍ قَن بّ، «ﭑ نَ شُننَكٍلِ سْتْ، ﭑ قَمَ بٍ وٌ شَ تَا تّتّ بِرِن نَبِرَ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بَ نُن سَلَمُنَ نُ نَ كَرَكٌرٍ، عٍ نُن عٍ شَ سْورِ مِشِ وُلُ قُ نُن سُولِ حْندْن. عٍ تَن فبَنسَن نَن نُ لُشِ. سْورِ مِشِ وُلُ كّمّ مِشِ وُلُ مْشْحّن نُ بَرَ قَشَ سَنتِدّفّمَ رَ بْنسْييٍ يَ مَ نَشٍيٍ كٍلِشِ سٌفٍتٍ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فٍدٍيٌن نَشَ تٍ كِرَ شْن مَ نٌبَ نُن يٌفبٍهَ سٌفٍتٍدٍ بِرِ. عَ نَشَ سْورِيٍ بْنبْ نَا، نَشٍيٍ نُ لَشِ عَ رَ عَ فٍرٍ مُ عٍ لِمَ سْنْ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دِيَن مَنفّيٍ سّبَ نُن سَلَمُنَ قَن نَشَ عٍ فِ. فٍدٍيٌن نَشَ بِرَ عٍ قْشْ رَ، هَن عَ عٍ سُشُ، عَ قَ عٍ شَ سْورِيٍ بِرِن نَفِ.]]></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وَ سِ شَ دِ فٍدٍيٌن تٌ قَ كٍلِقٍ فٍرٍ سٌدٍ شّرّ سّ فٍيَ قَ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سُكْتِ قٌنِكٍ ندٍ سُشُ، عَ عَ كَرَشَن عَ شَ سُكْتِ مَنفّيٍ نُن كُنتِفِيٍ شِلِيٍ سّبّ عَ بّ. نٍيٍ نَشَ لَن مِشِ تٌنفٌ سٌلٌقٍرٍ عَ نُن سٌلٌقٍرٍ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فٍدٍيٌن نَشَ سِفَ سُكْتِ، عَ عَ قَلَ عٍ بّ، «سّبَ نُن سَلَمُنَ نَن يِ كِ، وٌ ﭑ كٌنبِ نَشٍيٍ شَ قٍ رَ. وٌ نَشَ عَ قَلَ، ‹وٌ حَن بَرَ فّ سّبَ نُن سَلَمُنَ سُشُدٍ؟ عَ لَنمَ مُشُ شَ تَامِ سٌ عِ شَ سْورِيٍ يِ رَ مُنقٍ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ي عَ نَشَ تَا كُنتِفِيٍ سُشُ، عَ عٍ بْنبْ فبٍنفبٍرٍن يِرٍ تُنبٍ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ثٍنِيٍلِ تّتّ قَن نَبِرَ، عَ قَ مّننِكَيٍ قَ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دِيَنكَيٍ بْنبْ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فٍدٍيٌن نَشَ سّبَ نُن سَلَمُنَ مَشْرِن، «وٌ مِشِ نَشٍيٍ قَشَ تَبٌرٌ، عٍ نُ نَ دِ؟» عٍ نَشَ عَ يَابِ، «عٍ نُ نّ عَلْ عِ تَن. عٍ بِرِن نُ لُشِ عَلْ مَنفّدِ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فٍدٍيٌن نَشَ عَ قَلَ عٍ بّ، «ﭑ تَارَيٍ نَن نُ نَ عٍ رَ، ﭑ نفَ شَ دِيٍ. ﭑ بَرَ ﭑ كَلِ عَلَتَلَ حِحّ رَ، شَ وٌ مُ عٍ قَشَ نُ، ﭑ قَن مُ وٌ قَشَمَ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عَ قَلَ يٍتٍرِ بّ، عَ شَ دِ سِنفٍ، «عٍ قَشَ!» كْنْ يٍتٍرِ مُ عَ شَ سَنتِدّفّمَ بَ عَ تّي عِ، بَرِ مَ قٌنِكٍ نَن نُ عَ رَ، عَ فَاشُ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سّبَ نُن سَلَمُنَ نَشَ عَ قَلَ فٍدٍيٌن بّ، «شَ شّمّ نَن عِ رَ، عِ تَن يّتّ يَتِ شَ مُشُ قَشَ.» فٍدٍيٌن نَشَ كٍلِ كٍرٍن نَ، عَ عٍ قَشَ. عَ نَشَ كْنمَفٌرٍيٍ بَ عٍ شَ حْشْمّيٍ كْ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رَيِلَ شّمّيٍ نَشَ عَ قَلَ فٍدٍيٌن بّ، «عِ شَ قِندِ مُشُ شَ مَنفّ رَ، نَ دَنفِ شَنبِ عِ شَ دِ، نُن نَ شَ دِ. عِ بَرَ مُشُ رَتَنفَ مَدِيَنكَيٍ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فٍدٍيٌن نَشَ عَ قَلَ عٍ بّ، «ﭑ تَن نُن ﭑ مَ دِ، مُشُ مُ قِندِ مَ وٌ شَ مَنفّ رَ. عَلَتَلَ نَن نَ وٌ شَ مَنفّ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فٍدٍيٌن مَن نَشَ وْيّن عٍ بّ. عَ نَشّ، «شَ وٌ بَرَ تِن، عَ شْلِ ﭑ مَ كَنكَن شَ شُرُندّ كٍرٍن سٌ ﭑ يِ رَ، وٌ نَشَن سْتْشِ وٌ وَ سَسٌ سٍيٍ رَ فٍرٍ كُي.» شُرُندّ شّيمَ دَاشِ نُ سٌشِ مَدِيَنكَيٍ بّلّشّيٍٍ رَ، بَرِ مَ عٍ كٍلِشِ سُمَيِلَ بْنسْي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عَ قَلَ، «مُشُ بَرَ تِن نَ رَ.» عٍ قَ دُفِ عِتَلَ، عٍ بِرِن قَ عٍ شَ شُرُندّ كٍرٍن كٍرٍن سَ دُفِ كُي عٍ نَشَن سْتْ وَ سَسٌ سٍيٍ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فٍدٍيٌن شّيمَ نَشَن مَشْرِن، عَ بِنيّ نَشَ سِفَ هَن كِلٌ مْشْحّن، بَقٍ شُنمَسٍيٍ رَ، تُلِ رَ سٌي، دٌنمَ فبٍيلِ مَدِيَن مَنفّ دَاشِ، عَ نُن حْشْمّ كْنمَفٌ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فٍدٍيٌن نَشَ سّرّشّدُبّ كُنتِفِ دٌنمَ يَءِلَن نَ شّيمَ رَ، عَ عَ تِ عٌقَرَ، عَ شَ تَا كُي. عَ رَحْنيِ، نَ نَشَ قِندِ فَنتَنيِ رَ فٍدٍيٌن نُن عَ شَ دٍنبَيَ بّ، بَرِ مَ عِسِرَيِلَكَيٍ بِرِن نَشَ نَ قِندِ عٍ شَ عَلَ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قِرَ مِ شّمّيٍ نَشَ عَ قَلَ فٍدٍيٌن بّ، «عِ يِ مْولِ رَبَشِ مُشُ رَ مُنقٍ رَ؟ عِ تٌ سِفَ مَدِيَنكَيٍ فٍرٍدٍ، مُنقٍ رَ عِ مُ مُشُ شِلِ، وٌن بِرِن شَ سِفَ؟» سْنشْي بٍلٍبٍلٍ نَشَ بِرَ عَ عِ عٍ تَفِ.]]></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سِرَيِلَكَيٍ نَشَ مَدِيَن لُ عٍ شَ نْي بُن مَ، نٍيٍ مُ شُننَكٍلِ سْتْ سْنْن. بْشِ نَشَ لُ بْحّسَ كُي حّ تٌنفٌ نَانِ فٍدٍيٌن شَ سِمَيَ كُ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يٌوَ سِ شَ دِ يٍرُبَالِ نَشَ فبِلٍن عَ شْن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فٍدٍيٌن نَشَ دِ تٌنفٌ سٌلٌقٍرٍ بَرِ، بَرِ مَ فِنّ فبٍفبٍ نَن نُ دْشْشِ عَ شْ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شَ كٌنيِ فِنّ نَشَن نُ نَ سِكٍمِ، نَ قَن نَشَ دِ شّمّ بَرِ عَ بّ. عَ نَشَ عَبِمٍلٍكِ شِلِ قَلَ عَ شُ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يٌوَ سِ شَ دِ، فٍدٍيٌن نَشَ قَشَ سِمَيَ قَنيِ كُي. عٍ نَشَ عَ رَفَتَ يٌوَ سِ شَ فَبُرِ يِرٍ عٌقَرَ، عَبِيٍسَ بْنسْي نُ نَ دّننَشّ.]]></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فٍدٍيٌن تٌ قَشَ، عِسِرَيِلَكَيٍ مَن نَشَ عَلَتَلَ بّحِن، عٍ شَ بَلِ كُيٍيٍ بَتُ. عٍ نَشَ بَلِ بٍرِتِ قِندِ عٍ شَ عَلَ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سِرَيِلَكَيٍ نَشَ نّيمُ عٍ مَرِفِ عَلَتَلَ مَ، نَشَن عٍ رَتَنفَ عٍ يَشُي بِرِن بّلّشّ عِ، نَشٍيٍ نُ عٍ رَبِلِنشِ.]]></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مُ دُفُتّفّحَ رَ سِفَ يٍرُبَالِ شَ دٍنبَيَ مَ قٍقٍ مَ، هَلِ عَ تٌ نُ بَرَ قٍ قَنيِ فبٍفبٍ رَبَ عِسِرَيِلَ بّ.]]></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عٍ يَابِ، «وٌ نَشَن نَبَشِ، نَ دَنفِ ﭑ فبٍ رَبَشِ رَ ثٌن. عٍقِرَ مِكَيٍ شَ وَلِ لَنمَدِ تِدٍ فبٌ عَبِيٍسٍرِ بْنسْييٍ شَ وَلِ شُنفبٍ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مَدِيَنكَيٍ شَ مَنفّيٍ عٌرٍبِ نُن سٍيبِ سَشِ وٌ تَن نَن سَفٌ. ﭑ مُنسٍ رَبَشِ نَشَن تِدٍ فبٌ نَ بّ؟» عَ تٌ فّ وْيّندٍ، عٍ بْحّ نَشَ فٌ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هَلِ فٍدٍيٌن نُن عَ شَ سْورِيٍ مِشِ كّمّ سَشَنيِيٍ تٌ نُ تَفَنشِ، عٍ يُرُدّن عِفِرِ نّ مَدِيَنكَيٍ كٍرِقٍ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قَلَ سُكْتِكَيٍ بّ، «ﭑ بَرَ وٌ مَشَندِ، وٌ تَامِ ندٍ سٌ ﭑ مَ مِشِيٍ يِ رَ، بَرِ مَ عٍ بَرَ تَفَن. ﭑ نَ مَدِيَنكَيٍ شَ مَنفّيٍ سّبَ نُن سَلَمُنَ نَن كٍرِقٍ.»]]></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كْتِ مَنفّيٍ نَشَ فٍدٍيٌن يَابِ، «وٌ حَن بَرَ فّ سّبَ نُن سَلَمُنَ سُشُدٍ؟ عَ لَنمَ مُشُ شَ تَامِ سٌ عِ شَ سْورِيٍ يِ رَ مُن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فٍدٍيٌن نَشَ عَ قَلَ، «عَلَتَلَ نَ سّبَ نُن سَلَمُنَ سَ ﭑ سَفٌ تّمُي نَشّ، ﭑ قَمَ وٌ قَتٍيٍ مَبْودٍ فبٍنفبٍرٍن يِرٍ تُنبٍيٍ نَن نَ.»]]></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2026-06-15T08:49:37Z</dcterms:created>
  <dcterms:modified xsi:type="dcterms:W3CDTF">2026-06-15T08:49:37Z</dcterms:modified>
  <dc:title>Bible.com.au: كِيتِسَيٍ 8:1-35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