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يتِسَيٍ 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 بَرَ عَلَ نّينّيٍ بَتُ قْلْ.فٍرٍ نُ بَرَ قَ هَن تَا نَادّيٍ رَ،سْورِ مَكَنتَسٍ نُن تَنبّ يٌ مُ نُ نَ عِسِرَيِلَكَ مِشِ وُلُ تٌنفٌ نَانِ 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تَلَ تَنتُ!ﭑ بْحّ نَ عِسِرَيِلَ مَنفّيٍ نُن حَمَ قْشْ رَ،نَشٍيٍ عٍ يّتّ حَنِفٍ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تَن نَشٍيٍ تٍمَ سٌقَلٍ فِنّ قِيشّيٍ قَرِ،وٌ تَن نَشٍيٍ دْشْمَ دُفِ قَنيِ قَرِ،وٌ تَن نَشٍيٍ حّرّ مَ كِرَ رَ، وٌ وٌ مَحْشُ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شٍيٍ يٍ بَمَ كْلْنيِ رَ،عٍ عَلَتَلَ تَنتُمَ عَ شَ قٍ قَنيِيٍ مَ.عَلَتَلَ قٍ قَنيِ رَبَ نّ عِسِرَيِلَ بّ،عَ شَ حَمَ تِشِ تَا سٌدٍ دّ رَ تّمُي نَ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دٍبٌرَ، شُنُ!شُنُ، عِ شَ بّيتِ بَ.عَبِنٌوَ مِ شَ دِ بَرَكِ، كٍلِ!عِ شَ يَشُييٍ شَنِ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تَلَ نَشَ شُننَكٍلِ قِ عَ شَ حَمَ قَنيِ مَ،عَ نَشَ ﭑ شُن نَكٍلِ سّنبّمَيٍ تَفِ.]]></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قِرَ مِكَيٍ نَشَ قَ،نَشٍيٍ كٍلِشِ عَمَلّكِكَيٍ شَ بْشِ مَ،بُنيَمِنكَيٍ نَشَ بِرَ عٍ قْشْ رَ.مَكِرِ مَنفّيٍ قَن نَشَ فٌرٌ،عَ نُن سَبُلٌن يَرٍرَتِ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سَكَرِ مَنفّيٍ نَشَ لُ دٍبٌرَ سّيتِ مَ.عٍ نَشَ بَرَكِ مَلِ،عٍ فٌرٌ فٍيَ بُنيِ،كْنْ رُبٍنكَيٍ تَن نَشَ وْيّن هَ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لُشِ وٌ شَ شُرُ سٍيٍ تَفِ مُنقٍ رَ،وٌ نُ قَ وٌ تُلِ مَتِ عٍ وَ شُي رَ؟رُبٍنكَيٍ تَن قٌ وْيّنيِ حْنتَ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فَلَدِكَيٍ قَن نَشَ لُ يُرُدّن نَاكِرِ مَ.دَنَكَيٍ لُ عٍ شَ كُنكُييٍ قّ مَ مُنقٍ رَ؟عَسٍرِكَيٍ قَن نَشَ لُ وَقُ رَ، بَا دّ.]]></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بٌرَ شَ بّيتِ]]></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سَبُلٌنكَيٍ تَن نَشَ تِ قَشّ يَ عِ.نَقَتَلِكَيٍ قَن نَشَ سُو سَ فٍرٍ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نفّيٍ نَشَ قَ.كَنَان مَنفّيٍ نَشَ قَ فٍرٍ سٌدٍ تَانَكِ، مٍفِدٌ شُرٍ دّ رَ،كْنْ عٍ مُ هَرِفٍ نُن فبٍتِ يٌ سْتْ نَ 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ورٍ نَشَ فٍرٍ سٌ،تُنبُييٍ نَشَ سِسٍرَ فٍ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سٌن شُرٍ قٌرِ نَشَ عٍ شَنِن.ﭑ بْحّ شَ سّنبّ سٌ،ﭑ شَ سِفَ يَ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تّمُي، سْورِيٍ نَشَ عٍ شَ سٌي رَفِ.عٍ نَشَ عٍ شُلُن، عٍ فبَتَ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تَلَ شَ مَلٍكّ نَشَ عَ قَلَ،‹وٌ شَ مٍرٌ سِ دَنكَ.وٌ شَ مٍرٌ سِكَيٍ بِرِن دَنكَ.عٍ مُ نُ بِرَشِ عَلَتَلَ قْشْ رَ سّنبّمَيٍ تَفِ.›»]]></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يَيٍلِ بَرَكَتْي فِنّ نَن عَ رَ،هٍبٍرِ كٍنِكَ شَ فِنّ.بَرَكَتْي بٍلٍبٍلٍ نَن عَ رَ فِنّيٍ تَفِ،نَشٍيٍ سَبَتِشِ كِرِ بَنشِ كُ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سِسٍرَ تٌ يٍ مَكُلَ، عَ نَشَ شِحّ قِ عَ مَ.عَ نَشَ شِحّ قَنيِ سٌ عَ يِ رَ ثْوتِ تٌقَنيِ كُ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كِرِ بَنشِ مَبَنبَن وُرِ سُشُشِ عَ يِ،دّرّ مَ قَن نَ عَ يِرٍقَنيِ بّلّشّ.عَ نَشَ عَ بَنبَن سِسٍرَ شُنيِ،عَ شُنيِ نَشَ بْو.]]></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سِسٍرَ شَ قٍ نَشَ دَن يَيٍلِ بُن مَ،عَ سَشِ بْشِ، عَ نَشَ قَشَ.سِسٍرَ شَ قٍ نَشَ دَن يَيٍلِ بُن مَ،عَ سَشِ بْشِ، عَ نَشَ قَ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لْشْي، عَبِنٌوَ مِ شَ دِ بَرَكِ نُن دٍبٌرَ نَشَ يِ بّيتِ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سِسٍرَ نفَ تِشِ وُندّرِ رَ،عَ عَ قَلَمَ، ‹مُنقٍ رَ عَ رَفِسٍ مُ نُ قَ سِندٍن؟مُنقٍ رَ عَ سْورِ رَفِسٍيٍ بُشِ قَدٍ؟›]]></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شَ لْننِلَيٍ نَشَ عَ يَابِ يِ وْيّنيِ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تّمُندٍ عٍ مُ نَ عٍ هَرِفٍ سٍيٍ شَ تٌنفٌقٍ؟عٍ مُ نَ نٍيٍ شَ عِتَشُنقٍ؟فِنّ كٍرٍن سْورِ كٍرٍن،شَ نَ مُ عَ رَ سْورِ كٍرٍن، فِنّ قِرِن.عٍ عٍ وَ سَسٌ سٍ مَحِنفِشِيٍ رَ نَشٍيٍ نُ رَقَن سِسٍرَ مَ،عٍ عٍ وَ سَسٌ دٌنمَ مَحِنفِ دِنشِيٍ رَ.دٌنمَ مَحِنفِشِ كٍرٍن، دٌنمَ دِنشِ قِرِن،شُننَكٍلِ كَنيِ شَ نَ سْتْ.›]]></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لَتَلَ، عِ يَشُييٍ بِرِن شَ هَلَكِ نَ كِ نّ،كْنْ عِ شَنُنتٍنيِيٍ شَ يَنبَ عَلْ سٌفٍ عِتٍشِ.»نَ دَنفِ شَنبِ، بْشِ نَشَ لُ شَشِلِسَ كُي حّ تٌنفٌ نَا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تَنتُ!عِسِرَيِلَ سّنبّمَيٍ بَرَ كٍلِ.حَمَ قَن بَرَ تِن نَ فٍرٍ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نفّيٍ، مَنفّدِيٍ، وٌ وٌ تُلِ مَتِ عَ قَنيِ رَ.ﭑ تَن بّيتِ بَمَ نّ، ﭑ عَ بَمَ عَلَتَلَ نَن بّ.ﭑ شَ عِسِرَيِلَ مَرِفِ عَلَتَلَ بِنيَ بّيتِ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تَلَ، عِ تٌ كٍلِ سٍيِرِ، عٍدٌنكَيٍ شَ بْشِ مَ،بْشِ نَشَ سّرّن،كٌورٍ نُشُي نَشَ تُنّ رَفٌ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فٍيَيٍ نَشَ شْيْ عَلَتَلَ يَ عِ،يِ تُرُ سِنِنَ فٍيَ قَن نَشَ سّرّن عِسِرَيِلَ مَرِفِ عَلَتَلَ يَ عِ.]]></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يٍلِ نُن عَنَتِ شَ دِ سَمَفَرِ وَشَتِ،مِشِ مُ نُ نْمَ بِيَاسِدٍ مُحّتِيٍ شَ قٍ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سِرَيِلَكَيٍ مُ نُ نْمَ لُدٍ دَاشَيٍ سْنْن،عٍ بِرِن نَشَ كٍلِ نَا،هَن ﭑ تَن دٍبٌرَ مِنِشِ تّمُي نَشّ.ﭑ بَرَ قِندِ عِسِرَيِلَ نفَ رَ.]]></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2026-08-15T13:58:06Z</dcterms:created>
  <dcterms:modified xsi:type="dcterms:W3CDTF">2026-08-15T13:58:06Z</dcterms:modified>
  <dc:title>Bible.com.au: كِيتِسَيٍ 5:1-31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