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يتِسَيٍ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بَرَكِ نَشَ عَ قَلَ عَ بّ، «شَ وٌن بِرِن نَن عَ رَ، ﭑ سِفَمَ، كْنْ شَ وٌن بِرِن مُ عَ رَ، ﭑ مُ سِفَمَ قٍوٌ.»]]></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دٍبٌرَ نَشَ عَ يَابِ، «نَ كُي، وٌن بِرِن نَن سِفَمَ، كْنْ عِ مُ قَمَ مَتْشْي يٌ سْتْدٍ نَ كُي، بَرِ مَ عَلَتَلَ قَمَ سِسٍرَ سَدٍ فِنّ ندٍ نَن سَفٌي.» نَ تّمُي، دٍبٌرَ نُن بَرَكِ نَشَ سِفَ كٍدٍ سِ.]]></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رَكِ نَشَ نَقَتَلِكَيٍ نُن سَبُلٌنكَيٍ مَشِلِ كٍدٍ سِ. شّمّ مِشِ وُلُ قُ نَشَ بِرَ عَ قْشْ رَ. دٍبٌرَ قَن نُ نَ عٍ يَ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هٍبٍرِ كٍنِكَ نُ بَرَ فبِلٍن عَ بْنسْي قْشْ رَ، نَشَن قِندِ شٌبَبٌ شَ دِيٍ رَ، عَننَبِ مُنسَ بِتَنيِ شّمّمَ. هٍبٍرِ نُ بَرَ عَ شَ كِرِ بَنشِ تِ سَانَنِمِ، وُرِ بٍلٍبٍلٍ ندٍ بُن، كٍدٍ سِ قّ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ندٍ تٌ عَ قَلَ سِسٍرَ بّ، عَ عَبِنٌوَ مِ شَ دِ بَرَكِ بَرَ تٍ تَبٌرٌ فٍيَ قَ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 شَ سْورِ بِرِن نُن عَ شَ سْورِ رَفِسٍ كّمّ سٌلٌمَنَانِ شُن لَن كِسٌن شُرٍ، كٍلِقٍ شَرٌ سٍتِ فٌيِ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تّمُي دٍبٌرَ نَشَ عَ قَلَ بَرَكِ بّ، «كٍلِ، تٌ عَلَتَلَ قَمَ سِسٍرَ سَدٍ عِ سَفٌي. عَلَتَلَ نَن تِمَ عِ يَ رَ.» بَرَكِ نَشَ فٌرٌ تَبٌرٌ فٍيَ قَرِ، شّمّ مِشِ وُلُ قُ بِرَشِ عَ قْ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نَشَ سِسٍرَ نُن عَ شَ سْورِ بِرِن نَفِ بَرَكِ شَ سَنتِدّفّمَ شّحّنشِ يَ رَ. سِسٍرَ نَشَ فٌرٌ عَ شَ سْورِ رَفِسٍ كُي، عَ عَ فِ عَ سَن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بَرَكِ نَشَ سِسٍرَ شَ فٍرٍ سٌي كٍرِ هَن شَرٌ سٍتِ فٌيِمِ، عٍ شَ سْورِ رَفِسٍيٍ كُي. بَرَكِ شَ سْورِيٍ نَشَ عٍ بِرِن قَشَ سَنتِدّفّمَ رَ، مِشِ كٍرٍن مُ لُ.]]></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سٍرَ نَشَ عَ فِ عَ سَنيِ رَ، عَ سَ عَ نْشُن يَيٍلِ شَ كِرِ بَنشِ كُي، هٍبٍرِ كٍنِكَ شَ فِنّ. عَ نَ رَبَشِ نّ بَرِ مَ لَنيِ نُ نَ شَسٌرِ مَنفّ يَبِنِ نُن هٍبٍرِ كٍنِكَ شَبِلّ تَفِ.]]></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بٌرَ، عِسِرَيِلَ كِيتِسَ]]></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يٍلِ نَشَ مِنِ سِسٍرَ يَ رَ، عَ قَ عَ قَلَ عَ بّ، «ﭑ مَرِفِ، قَ بٍ، عِ نْشُن ﭑ شْنيِ، هَلِ عِ مُ فَاشُ.» عَ نَشَ سَ عَ نْشُن يَيٍلِ شَ كِرِ بَنشِ كُي سَدٍ دُفِ بُ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سٍرَ نَشَ عَ قَلَ يَيٍلِ بّ، «ﭑ بَرَ عِ مَشَندِ، ﭑ كِ يٍ رَ، ﭑ شَ عَ مِن. يٍ شْلِ نَ ﭑ مَ.» يَيٍلِ نَشَ شِحّ سَسٍ دّ رَبِ، عَ عَ سٌ عَ يِ. سِسٍرَ تٌ عَ مِن، يَيٍلِ نَشَ فبِلٍن عَ مَكٌتٌ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مَن نَشَ عَ قَلَ يَيٍلِ بّ، «تِ كِرِ بَنشِ سٌدٍ دّ رَ. شَ مِشِ ندٍ قَ سَ عِ مَشْرِن عَ قَلَقٍ رَ، ‹مِشِ ندٍ مُ سٌشِ بٍ؟›، عِ شَ نَ كَنيِ يَابِ، ‹عَ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هٍبٍرِ شَ فِنّ يَيٍلِ نَشَ كِرِ بَنشِ مَبَنبَن وُرِ ندٍ تٌنفٌ، دّرّ مَ سُشُشِ عَ يِ. شِ شْلِ نُ بَرَ فّ سِسٍرَ نْدٍ تَفَنيِ سَابُي رَ. عَ نَشَ عَ مَكْرّ سِسٍرَ رَ دْيِن، عَ قَ نَ وُرِ بَنبَن عَ فبّفبّ شْنيِ مَ هَن عَ سْتِ بْشِ. سِسٍرَ نَشَ قَشَ كٍرٍ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يٍلِ نَشَ مِنِ بَرَكِ يَ رَ، نَشَن نُ نَ بِرَقٍ سِسٍرَ قْشْ رَ. عَ نَشَ عَ قَلَ عَ بّ، «قَ بٍ، عِ شّمّ نَشَن قٍنقٍ، ﭑ شَ عَ مَسٍن عِ بّ.» بَرَكِ نَشَ سٌ يَيٍلِ شْنيِ، عَ قَ سِسٍرَ قَشَشِ تٌ، وُرِ بَنبَنشِ عَ فبّفبّ شْن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لْشْي عَلَتَلَ نَشَ كَنَان بْشِ مَنفّ يَبِنِ رَيَافِ عِسِرَيِلَكَيٍ يَ شْ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رَيِلَكَيٍ بّلّشّ سَ كَنَان مَنفّ يَبِنِ مَ نَ كِ نّ عَ شُرِ شُرِ رَ، هَن عٍ نَشَ عَ قَ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كَيٍ مَن نَشَ قٍ حَاشِ رَبَ نَشَن مُ رَقَن عَلَتَلَ مَ. عٍشُدُ نُ بَرَ قَشَ نَ تّمُ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قَن نَشَ عٍ سَ يَبِنِ سَفٌي، كَنَان مَنفّ ندٍ، نَشَن نُ نَ شَسٌرِ. سِسٍرَ، عَ شَ سْورِيٍ شُنيِ، نُ سَبَتِشِ شَرٌ سٍتِ فٌيِ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رَيِلَكَيٍ نَشَ عَلَتَلَ شِلِ عٍ شُي عِتٍشِ رَ، بَرِ مَ سْورِ رَفِسٍ وُرٍ دَاشِ كّمّ سٌلٌمَنَانِ نَن نُ نَ يَبِنِ يِ رَ. عَ نَشَ عِسِرَيِلَكَيٍ تْورْ عَ حَاشِ رَ حّ مْشْحّن بُ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وَشَتِ كُي، دٍبٌرَ نَمِحْنمّ فِنّ، لَثِدٌتِ شَ فِنّ، نَن نُ كِيتِسَ رَ عِسِرَيِلَ بْشِ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 كِيتِ سَمَ تُفِ بُنيِ نّ، نَشَن شِلِ «دٍبٌرَ شَ تُفِ،» رَامَ نُن بٍتٍلِ تَفِ، عٍقِرَ مِ فٍيَيٍ مَ. عِسِرَيِلَكَيٍ نُ سِفَمَ عَ يِرٍ، عَ شَ عٍ شَ كِيتِ سَ.]]></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دٍبٌرَ نَشَ كٍدٍ سِكَ عَبِنٌوَ مِ شَ دِ بَرَكِ شِلِ، نَشَن نُ نَ نَقَتَلِ بْنسْي شَ بْشِ مَ، عَ قَ عَ قَلَ عَ بّ، «عِسِرَيِلَ مَرِفِ عَلَتَلَ يِ يَامَرِ نَن سٌشِ عِ يِ رَ. عِ شَ نَقَتَلِكَيٍ نُن سَبُلٌنكَيٍ شّمّ وُلُ قُ شَنِن تَبٌرٌ فٍيَ قَ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قَمَ سِسٍرَ، يَبِنِ شَ سْورِ مَنفّ، بّندُندٍ عِ مَ كِسٌن شُرٍ مَبِرِ. ﭑ عَ شَ سْورِ بِرِن نُن عٍ رَفِسٍيٍ سَمَ نّ عِ سَفٌ.»]]></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2026-08-15T13:58:09Z</dcterms:created>
  <dcterms:modified xsi:type="dcterms:W3CDTF">2026-08-15T13:58:09Z</dcterms:modified>
  <dc:title>Bible.com.au: كِيتِسَيٍ 4:1-24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