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 نَشَ عَ قَلَ، «شَبِلّ ندٍ نَ عِسِرَيِلَ بْنسْييٍ يَ مَ نَشَن مُ تٍ عَلَتَلَ يِرٍ مِسِثَ؟» عٍ نَشَ عَ مَتٌ قَ يَبّسِ فَلَدِ مِشِ يٌ مُ نُ نَ عٍ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حَمَ مَتٌ، عٍ نَشَ عَ كٌلٌن يَبّسِ فَلَدِ شَبِلّ مُ نُ نَ عٍ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مَ نَشَ سْورِ وُلُ قُ نُن قِرِن شّي يَبّسِ فَلَدِ عٍ شَ مِشِ بِرِن، فِنّيٍ نُن دِ مّدِيٍ، قَشَ سَنتِدّفّ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لَن نّ وٌ شَ مّننِ شّمّ بِرِن قَشَ. وٌ مَن شَ فِنّيٍ قَشَ نَشٍيٍ مُ قِندِشِ فِنّدِ مّدِ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فِنّدِ مّدِ كّمّ نَانِ لِ يَبّسِ فَلَدِ، نَشٍيٍ مُ شّمّ قٍ كٌلٌن. عٍ نَشَ عٍ شَنِن سِلٌ كَنَان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بِرِن نَشَ شّيرَيٍ شّي بُنيَمِن شَ دِيٍ شْن مَ نَشٍيٍ نُ نَ رِ مْن فٍيَ مَبِرِ. عٍ نَشَ لَنيِ وْيّنيِ مَسٍن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بُنيَمِنكَيٍ نَشَ فبِلٍن عِسِرَيِلَ بْشِ مَ. عِسِرَيِلَكَيٍ نَشَ يَبّسِ فَلَدِ فِنّيٍ سٌ عٍ يِ رَ، كْنْ عٍ بِرِن مُ فِنّ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مَ نَشَ كِنِكِنِ عٍ مَ، بَرِ مَ عَلَتَلَ نُ بَرَ عَ رَفِرِ ندٍ شَ بَ عِسِرَيِلَ بْنسْي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يٍ نَشَ عَ قَلَ، «وٌن مُنسٍ رَبَمَ عٍ بّ عَلَكٌ نَشٍيٍ مُ فِنّ سْتْ، عٍ قَن شَ فِنّ ندٍيٍ دْشْ؟ بُنيَمِنكَ فِنّ بِرِن بَرَ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نمَ عٍ شَ كّ تٌنفٌي سْتْ، عَلَكٌ بْنسْي ندٍ نَشَ بَ عِسِرَيِلَ 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يَمِن بْنسْي شَ فِنّ سْ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ن مُ نْمَ وٌن مَ دِيٍ سٌدٍ عٍ يِ رَ، بَرِ مَ وٌن بَرَ وٌن نَكَلِ، ‹مِشِ نَشَن عَ شَ دِ فِنّ قِمَ بُنيَمِنكَ ندٍ مَ، نَ كَنيِ شَ دَن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وَ، وٌن نَشَن نَبَمَ، نَ نَن يِ كِ. حّ يٌ حّ سَلِ ندٍ رَبَمَ سِلٌ، بٍتٍلِ كْولَ مَ، بٍتٍلِ نُن سِكٍمِ كِرَ قُفٍ رَ، لٍبٌنَ يِرٍقَ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قَلَ بُنيَمِنكَيٍ بّ، «وٌ سِفَ، وٌ سَ وٌ نْشُن وّنِ بِلِيٍ شْو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 فِنّيٍ نَ مِنِ قَرٍ بٌرٌندٍ، وٌ شَ مِنِ وّنِ بِلِيٍ شْورَ، وٌ شَ سِلٌ فِنّ ندٍيٍ تٌنفٌ وٌ يّتّ بّ، وٌ مَن شَ فبِلٍن بُنيَمِن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بَبَ، شَ نَ مُ عَ رَ عٍ تَارَيٍ، قَ وٌ كَلَمُدٍ مُشُ شْن، مُشُ عَ قَلَمَ نّ عٍ بّ، ‹وٌ شَ دِحّ عٍ مَ مُشُ شَ قٍ رَ، بَرِ مَ مُشُ مُ فِنّ سْتْشِ عٍ شَ سْورِ بِرِن بّ. وٌ تَن شَ مُ وٌ شَ دِيٍ قِشِ عٍ مَ. نَ كُي وٌ مُ نَ مَرَكَلِ كَ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يَمِن شَ دِيٍ نَشَ نَ بِرِن نَبَ. عٍ نَشَ فِنّ تٌنفٌ عٍ شَ كْنتِ مَ فِنّيٍ يَ مَ، نَشٍيٍ نُ نَ قَرٍ بٌرٌنقٍ. عٍ نَشَ عٍ شَنِن عٍ شَ بْشِ مَ، عٍ مَن نَشَ عٍ شَ تَايٍ تِ، عٍ سَبَتِ نَ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قَن نَشَ فبِلٍن عٍ شْنيِ، عٍ بْنسْي نُن شَبِلّ نُ نَ بْشِ نَ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وَشَتِ مَنفّ يٌ مُ نُ نَ عِسِرَيِلَ. كَنكَن نُ عَ وَشْنقٍ نَن نَبَ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شّمّيٍ نُ بَرَ عٍ يّتّ رَكَلِ مِسِثَ، عَ قَلَقٍ رَ، «مِشِ يٌ نَشَ عَ شَ دِ فِنّ قِ بُنيَمِنكَ ندٍ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نَشَ سِفَ بٍتٍلِ، عٍ نَشَ لُ عَلَ يَ عِ هَن نُنمَرٍ. عٍ نَشَ وَ عٍ شُي عِتٍ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قَ عَ قَلَ، «عِسِرَيِلَ مَرِفِ عَلَتَلَ بْنسْي ندٍ بَشِ مُشُ رَ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بَ، عٍ نَشَ كٍلِ سُبَشّ مَ، عٍ سّرّشّبَدٍ يَءِلَن، عٍ قَ سّرّشّ فَن دَاشِ نُن شَنُنتٍيَ سّرّشّ بَ عَلَ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شَ عَ مَشْرِن، «شَبِلّ مُندُن مُ نَ وٌن يَ مَ تٌ نَشَن مُ قَشِ عَلَتَلَ شَ مَلَنيِ؟» عٍ نُ بَرَ عٍ رَكَلِ مِشِ شِلِ مَ نَشَن مُ قَمَ عَلَتَلَ شَ مَلَنيِ مِسِثَ. عٍ نُ بَرَ عَ قَلَ نَ كَنيِ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شَ كِنِكِنِ عٍ نفَشَكٍرٍنيِ بُنيَمِنكَيٍ مَ، عٍ نُ قَ عَ قَلَ، «تٌ لْشْي بْنسْي كٍرٍن بَرَ بَ عِسِرَيِ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مُنسٍ رَبَمَ عٍ بّ عَلَكٌ عٍ شَ فِنّيٍ سْتْ، بَرِ مَ وٌن تَن بَرَ وٌن كَلِ عَلَتَلَ رَ، وٌن مُ وٌن مَ دِ فِنّيٍ قِمَ عٍ مَ؟»]]></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كِيتِسَيٍ 21:1-25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