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مَ بِرِن نَشَ لَن عَ مَ مِشِ يٌ نَشَ فبِلٍن عَ شْ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 عٍ شَ مِشِيٍ سُفَندِ سِندٍن نَشٍيٍ تٍمَ فِبِيَ شِلِ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قَلَ، «شّمّ قُ يٌ شّمّ قُ، وٌن شَ كٍرٍن شّي عَ شَ دٌنسٍ قٍن سْورِيٍ بّ. نَشٍيٍ لُشِ، عٍ شَ تٍ فِبِيَ عٍ شَ وَلِ حَاشِ سَرٍ رَفبِلٍن مّننِكَيٍ مَ، نَشٍيٍ بَرَ قٍ شْنشِ رَبَ عِسِرَيِلَ بْ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سِرَيِلَ شّمّ بِرِن نَشَ عٍ مَلَن نَ تَا شِلِ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 بْنسْييٍ نَشَ شّيرَيٍ شّي بُنيَمِن شَبِلّ بِرِن مَ، عٍ شَ عٍ مَشْرِن، «يِ قٍ حَاشِ مْولِ دَنفِشِ وٌ تَفِ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نَ فِبِيَكَ مِشِ حَاشِيٍ سٌ مُشُ يِ رَ، مُشُ شَ عٍ قَشَ عَلَكٌ يِ يُنُبِ شَ بَ عِسِرَيِلَ مَ.» بُنيَمِنكَيٍ نَشَ تٌندِ عٍ نفَشَكٍرٍنيِ عِسِرَيِلَكَيٍ شُي سُشُ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كٍلِ عٍ شَ تَايٍ كُي، عٍ قَن شَ مَلَن فِبِيَ عِسِرَيِلَكَيٍ فٍرٍ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نتِدّفّمَ كَنيِ وُلُ مْشْحّن نُن سٍننِ نُ نَ بُنيَمِنكَيٍ يَ مَ، نُن فِبِيَكَ مِشِ كّمّ سٌلٌقٍرٍ نَشٍيٍ سُفَندِشِ فٍرٍ شِلِ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ورِ يِ مَتِنشِنشِ كّمّ سٌلٌقٍرٍ نُ نَ عٍ يَ مَ، نَشٍيٍ قَتَ فّمّ وٌلِدٍ لَاتِ رَ عٍ كْولَ بّلّشّ رَ. عٍ قَتَ سٍ بِرِن فْنْدٍ نَ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كَ سْورِيٍ سَنتِدّفّمَ كَنيِيٍ نُ لَنشِ شّمّ وُلُ كّمّ نَانِ بَقٍ بُنيَمِنكَ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نُن بُنيَمِن بْنسْي فٍ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تٍ بٍتٍلِ، عٍ عَلَ مَشْرِن، «ندٍ سِنفٍ تٍمَ مُشُ يَ مَ عَ شَ بُنيَمِنكَيٍ فٍرٍ؟» عَلَتَلَ نَشَ عٍ يَابِ، «يُدَيَكَيٍ سِنفٍ شَ نَ فٍرٍ قْ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يسّفّ، عِسِرَيِلَكَيٍ نَشَ كُرُ فِبِيَ شِلِ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بُنيَمِنكَيٍ فٍرٍ فِبِيَ يَ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نيَمِنكَ نَشٍيٍ كٍلِ فِبِيَ، نٍيٍ نَشَ عِسِرَيِلَكَ وُلُ مْشْحّن نُن قِرِن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دَنفِ شَنبِ، عِسِرَيِلَكَيٍ نَشَ لِمَنِيَ، عٍ مَن نَشَ تٍ بُنيَمِنكَيٍ شِلِ مَ، عٍ نُ نَ دّننَشّ نَ لْشْي سِن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ن نَشَ تٍ بٍتٍلِ، عٍ نَشَ وَ هَن نُنمَرٍ، عٍ قَ عَلَتَلَ مَشْرِن، «عَ لَنمَ مُشُ مَن شَ بُنيَمِنكَيٍ فٍرٍ، مُشُ نفَشَكٍرٍنيِيٍ؟» عَلَتَلَ نَشَ عٍ يَابِ، «وٌ عٍ فٍ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وَ نَ شِ قِرِن ندٍ، عِسِرَيِلَكَيٍ مَن نَشَ تٍ بُنيَمِن شَ دِيٍ شِلِ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لْشْي بُنيَمِنكَ نَشٍيٍ كٍلِ فِبِيَ نَشَ عِسِرَيِلَ شّمّ وُلُ قُ نُن سٌلٌمَسَشَن قَشَ سَنتِدّفّمَ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مُي عِسِرَيِلَكَيٍ بِرِن نَشَ تٍ بٍتٍلِ، عٍ نَشَ وَ عَلَتَلَ يَ عِ. عٍ نَشَ سُنيِ سُشُ هَن نُنمَرٍ، عٍ سّرّشّ فَن دَاشِ نُن شَنُنتٍيَ سّرّشّ بَ عَلَتَلَ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لَتَلَ شَ مَرَ سِ قٍن. نَ وَشَتِ عَلَ شَ سَاتّ كَنكِرَ نُ نَ بٍتٍ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بِرِن، قْلْ دَنَ مَ، سَ دْشْ بٍرِ سٍيبَ نُن فَلَدِ رَ، عٍ نَشَ عٍ مَلَن عَلَ يَ عِ مِسِثَ.]]></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قِنٍشَسِ، عٍلٍيَسَرِ شَ دِ، هَرُنَ شَ مَمَدِ، نُ عَ حّنفِ سَشِ نَ بِرِن شْن مَ. عٍ نَشَ عَلَ مَشْرِن، «عَ لَنمَ مُشُ مَن شَ تٍ بُنيَمِنكَيٍ شِلِ مَ، مُشُ نفَشَكٍرٍنيِيٍ، كَ عَ لَنمَ مُشُ شَ فٍرٍ لُ نَا؟» عَلَتَلَ نَشَ عٍ يَابِ، «وٌ مَن شَ فٍرٍ سٌ. تِنَ ﭑ عٍ سَمَ وٌ سَفٌ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تّمُي عِسِرَيِلَكَيٍ نَشَ فِبِيَ مّلّ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تٌ تٍ بُنيَمِنكَيٍ شِلِ مَ فِبِيَ يَ تَفِ عٍ نُ نَ دّننَشّ بٌورٍ بِيَاسِ،]]></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نيَمِن شَ دِيٍ نَشَ مِنِ عٍ فٍرٍدٍ. عٍ نَشَ مِشِ تٌنفٌ سَشَن قَشَ بٍتٍلِ نُن فِبِيَ كِرَيٍ شْ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بُنيَمِنكَيٍ نَشَ عَ قَلَ عٍ بٌورٍيٍ بّ، «وٌن مَن نَ عٍ بْنبْقٍ نّ يِ كِ عَلْ عَ سِنفٍ،» كْنْ عِسِرَيِلَكَيٍ تَن نُ بَرَ عَ قَلَ عٍ بٌورٍ بّ، «وٌن شَ وٌن مَكُيَ تَا رَ، عٍ شَ بِرَ وٌن قْشْ رَ كِرَيٍ شْ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رَيِلَ شّمّيٍ نَشَ عٍ مَلَن بَلِ تَمَرِ. نَشٍيٍ نُ نَ فِبِيَ مّلّنقٍ، نٍيٍ قَن نَشَ مِنِ كّنّ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رَيِلَ سْورِ قَنيِ وُلُ قُ نَشَ فِبِيَ فٍرٍ عَ حَاشِ رَ. بُنيَمِنكَيٍ مُ فّشِ عَ كٌلٌندٍ فبَلٌي نُ بَرَ عٍ لِ.]]></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نَشَ بُنيَمِن بْنسْي بْنبْ عِسِرَيِلَ يَ شْرِ. شّمّ سَنتِدّفّمَ كَنيِ وُلُ مْشْحّن نُن سُولِ، شّمّ كّمّ نَشَ قَشَ نَ لْشْ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بُنيَمِن شَ دِيٍ نَشَ عَ كٌلٌن عٍ مُ فٍينِشِ يِ بِيَاسِ. عِسِرَيِلَكَيٍ نَشَ عَ لُ عٍ شَ فبِلٍن فِبِيَ مَبِرِ، بَرِ مَ عٍ عَ كٌلٌن سْورِ فبّتّيٍ نُ نَ عٍ مّلّن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ورِ نَشٍيٍ نُ فِبِيَ مّلّنقٍ، نٍيٍ نَشَ سٌ تَا كُي كٍرٍن نَ، عٍ مِشِ بِرِن قَشَ سَنتِدّفّمَ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بْنسْييٍ كُنتِفِ بِرِن نُ نَ عَلَ شَ حَمَ شَ مَلَنيِ. سْورِ وُلُ كّمّ نَانِ نُ نَ، عٍ بِرِن قَتَ سَنتِدّفّمَ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 بَرَ لَن عَ مَ عٍ شَ تّ سٌ تَا رَ، تُورِ فبٍفبٍ شَ تٍ كٌورٍ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رَيِلَكَ بٌورٍيٍ تٌ نَ تٌ، عٍ نَشَ عٍ مَقِندِ بُنيَمِنكَيٍ شِلِ مَ. بُنيَمِنكَيٍ تٌ بَرَ مِشِ تٌنفٌ سَشَن قَشَ، عٍ نَشَ عَ قَلَ عٍ بٌورٍ بّ، «وٌن نَ عٍ بْنبْقٍ نّ يِ كِ عَلْ عَ سِنفٍ.»]]></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عٍ تٌ تُورِ تٌ تٍ رَ كٌورٍ مَ كٍلِقٍ عٍ شَ تَا كُ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بُنيَمِنكَيٍ نَشَ فَاشُ نَ فبَلٌي يَ رَ. عِسِرَيِلَكَيٍ نَشَ عٍ مَقِندِ، عٍ شَ عٍ فٍ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بُنيَمِنكَيٍ نَشَ فبِلٍن عٍ قْشْ رَ، عٍ عٍ فِ فبٍنفبٍرٍن كِرَ شْن مَ. سْورِ نَشٍيٍ نُ نَ تَا كُي، نٍيٍ مُ تِن عٍ شَ عٍ بَ عٍ يِ. عٍ نَشَ بِرَ عٍ قْشْ رَ، عٍ عٍ قَشَ، بَرِ مَ عٍ نُ بَرَ مَكْرّ عٍ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سِرَيِلَكَيٍ نَشَ عٍ رَبِلِن، عٍ بِرَ عٍ قْشْ رَ فِبِيَ قُفٍ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بُنيَمِن سْورِ قَنيِ وُلُ قُ نُن سٌلٌمَسَشَن نَشَ قَشَ نَ فٍرٍ كُ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شّمّ وُلُ سُولِ نَشَ قَشَ، نَشٍيٍ نُ بَرَ عٍ فِ فبٍنفبٍرٍن كِرَ شْن مَ، سِفَقٍ رَ رِ مْن فٍيَ مَبِرِ. شّمّ وُلُ قِرِن نَشَ قَشَ، نَشٍيٍ نُ بَرَ عٍ فِ هَن فِدٌ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لْشْي بُنيَمِن سْورِ قَنيِ وُلُ مْشْحّن نُن سُولِ نَشَ قَشَ، عٍ بِرِن سَنتِدّفّمَ كَن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شّمّ كّمّ سٍننِ، نَشٍيٍ نُ بَرَ عٍ فِ فبٍنفبٍرٍنيِ رِ مْن فٍيَ مَبِرِ، نَشَ لُ مّننِ كِكٍ نَا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نيَمِنكَيٍ نَشَ عَ كٌلٌن عِسِرَيِلَكَيٍ نُ مَلَنشِ مِسِثَ.عِسِرَيِلَكَيٍ نَشَ عَ قَلَ نَ لٍوِكَ بّ عَ شَ يِ قٍ حَاشِ دّنتّفّ سَ عٍ بّ.]]></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سِرَيِلَكَيٍ نَشَ بِرَ بُنيَمِن شَ دِيٍ قْشْ رَ عٍ شَ تَا بِرِن كُي. عٍ نَشَ عٍ قَشَ سَنتِدّفّمَ رَ، شّمّيٍ نُن شُرُ سٍيٍ. عٍ نَشَ تّ قَن سٌ عٍ شَ تَا بِرِن 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لٍوِكَ نَشَن مَ فِنّ قَشَشِ، عَ نَشَ عَ مَسٍن عٍ بّ، «مُشُ نُن ﭑ مَ فِنّ نَشَ فِبِيَ لِ بُنيَمِن بْشِ مَ، مُشُ شَ شِ نَ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بِيَ شّمّيٍ نَشَ كٍلِ ﭑ شِلِ مَ كْي رَ. عٍ نَشَ بَنشِ بِلِن ﭑ نُ نَ دّننَشّ، عٍ شَ ﭑ قَشَ. عٍ نَشَ عٍ وَشْنقٍ رَبَ ﭑ مَ فِنّ رَ هَن نَ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عَ قُرٍ عِبٌلٌن بٌلٌن، ﭑ نَشَ عَ شُنتُنيِيٍ رَ سَنبَ عِسِرَيِلَ بْنسْي بِرِن مَ، عٍ شَ عَ كٌلٌن يِ قٍ حَاشِ نَشَن نَبَشِ عِسِرَيِلَ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كْسِ، عِسِرَيِلَكَيٍ بِرِن، وٌ شَ وْيّن، وٌ شَ كِيتِ سَ.»]]></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كِيتِسَيٍ 20:1-48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