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نُ شَ دِ يٌسُوٍ، عَلَتَلَ شَ كٌنيِ، نَشَ لَاشِرَ عَ شَ سِمَيَ حّ كّمّ حّ قُ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رَفَتَ عَ شَ بْشِ مَ نَشَن قِندِ عَ كّ رَ، تِمِنَتِ شّرّ سّ، عٍقِرَ مِ فٍيَ يِرٍ، فَاسِ فٍيَ كْولَ بِ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سُوٍ شُنلَنمَيٍ بِرِن تٌ قَشَ، مِشِ فبّتّيٍ نَشَ مِنِ نَشٍيٍ مُ عَلَتَلَ كٌلٌن. عٍ مُ عَ كٌلٌن عَ نُ بَرَ نَشَن نَبَ عِسِرَيِلَ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عِسِرَيِلَكَيٍ نَشَ قٍ رَبَ نَشَن مُ رَقَن عَلَتَلَ مَ. عٍ نَشَ تُوبِ بَلِ كُيٍيٍ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لَتَلَ قِنسِرِوَلِ، عٍ بٍنبَيٍ مَرِفِ عَلَتَلَ، نَشَن عٍ رَ مِنِ مِسِرَ بْشِ مَ. عٍ نَشَ بِرَ عَلَ فبّتّيٍ قْشْ رَ، عٍ رَبِلِنيِ مِشِيٍ نُ عَلَ نَشٍيٍ بَتُقٍ، عٍ نُ قَ عٍ قٍلٍن نٍيٍ بّ. عٍ نَشَ عَلَتَلَ رَحَا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عَ قِنسِرِوَلِ، عٍ بَلِ كُيٍيٍ نُن عَسِتَرَتٍ كُيٍيٍ بَ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نَشَ شْنْ عِسِرَيِلَ مَ، عَ نَشَ عٍ سَ عٍ وُرُ مِشِيٍ بّلّشّ. عَ نَشَ عٍ سَرَ عٍ يَشُييٍ مَ عٍ رَبِلِنيِ. عٍ مُ قَ نْ تِدٍ عٍ يَشُييٍ يَ رَ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 سِفَمَ فٍرٍ سٌدٍ دّننَشّ بِرِن، عَلَتَلَ نَن نُ عٍ بْنبْمَ، عَ نُ قٍ حَاشِ دْشْ عٍ مَ، عَلْ عَ نُ بَرَ عَ مَسٍن عٍ بّ كِ نَشّ مَرَكَلِ رَ. عٍ نَشَ تْورْ كِ قَ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نَشَ كِيتِسَيٍ رَكٍلِ، عٍ شَ عٍ رَتَنفَ عٍ وُرُ مِشِ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عِسِرَيِلَكَيٍ مُ تِن عٍ تُلِ مَتِدٍ نَ كِيتِسَيٍ رَ، بَرِ مَ عٍ نُ وَ مَ عَلَ فبّتّيٍ نَن بَتُقٍ، عٍ شَ عٍ قٍلٍن عٍ بّ. عٍ نَشَ فبِلٍن عٍ بٍنبَيٍ شَ كِرَ قْشْ رَ مَقُرٍن. عٍ بٍنبَيٍ نُ بَرَ بِرَ عَلَتَلَ شَ سّرِيّ قْشْ رَ، كْنْ عٍ تَن مُ تِن نَ رَ قٍ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عَلَتَلَ شَ سَاتّ كَ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تٌ نُ كِيتِسَمَيٍ رَكٍلِمَ، عَ نَشَ عٍ مَلِ عٍ شَ سِمَيَ بِرِن كُي عَلَكٌ عِسِرَيِلَكَيٍ شَ رَتَنفَ عٍ يَشُييٍ مَ. عَلَتَلَ نُ كِنِكِنِمَ عٍ مَ عٍ شَ تْورّ بِرِن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كِيتِسَ تٌ بَرَ قَشَ، عٍ مَن نَشَ بِرَ عَلَ فبّتّيٍ قْشْ رَ دَنفِقٍ عٍ بَبَيٍ رَ. عٍ نَشَ عٍ بَتُ، عٍ قٍلٍن بْشِ مَ عٍ بّ. عٍ مُ سٍسٍ بَ عٍ شَ وَلِ كٌبِيٍ رَ، عٍ بْحّ شْرْشْشِ تُ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عَلَتَلَ بْحّ نَشَ تٍ عِسِرَيِلَكَيٍ شِلِ مَ، عَ قَ عَ مَسٍن، «يِ حَمَ بَرَ عٍ كٌبٍ تِ ﭑ مَ سَاتّ رَ ﭑ نَشَن تٌنفٌ عٍ بٍنبَيٍ بّ. عٍ بَرَ ﭑ شُي مَتَن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كُي، ﭑ تَن قَن مُ قَمَ سِ كٍرٍن كٍرِدٍ عٍ يَ رَ سْنْن، نَشٍيٍ نُ نَ يِ بْشِ مَ يٌسُوٍ قَشَ تّمُي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قَمَ عِسِرَيِلَكَيٍ مَتٌدٍ شَ عٍ تِنمَ، شَ عٍ مُ تِنمَ، بِرَدٍ عَلَتَلَ شَ كِرَ قْشْ رَ عَلْ عٍ بٍنبَيٍ عَ رَبَ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نَشَ يِ سِيٍ لُ نَا، عَ مُ نَشٍيٍ سَشِ يٌسُوٍ سَفٌي. عَ مُ فبَتَ عٍ كٍرِدٍ سْنْ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مَلٍكّ نَشَ كٍلِ فِلِفَلِ، عَ سِفَ بٌكِن. عَ نَشَ عَ مَسٍن عِسِرَيِلَكَيٍ بّ، «ﭑ بَرَ وٌ تٌنفٌ مِسِرَ، ﭑ قَ وٌ شُن تِ بْشِ رَ، ﭑ دّننَشّ سَاتّ تٌنفٌ مَرَكَلِ رَ وٌ بٍنبَيٍ بّ. ﭑ نُ بَرَ عَ قَلَ، ‹ﭑ مُ ﭑ مَ سَاتّ كَنَمَ عَبَدَ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مُ لَن وٌ تَن شَ سَاتّ تٌنفٌ يِ بْشِ مِشِيٍ بّ. عَ نُ لَن نّ وٌ شَ عٍ شَ سّرّشّبَدٍيٍ رَبِرَ، كْنْ وٌ مُ ﭑ مَ يَامَرِ سُشُ! وٌ يِ وَلِ مْولِ رَبَشِ مُن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نَن عَ تٌشِ، ﭑ شَ عَ قَلَ وٌ بّ، ﭑ مُ قَمَ عٍ كٍرِدٍ وٌ يَ رَ. عٍ قَمَ لُدٍ وٌ سّيتِ مَ نّ. عٍ شَ عَلَيٍ قِندِ مَ فَنتَنيِ نَن نَ وٌ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مَلٍكّ تٌ فّ يِ وْيّنيِ مَسٍندٍ عِسِرَيِلَكَيٍ بّ، عٍ نَشَ وَ عٍ شُي عِتٍ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بٌكِن شِلِ قَلَ يِ يِرٍ شُن، عٍ قَ سّرّشّيٍ بَ عَلَتَلَ بّ.يٌسُوٍ شَ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سُوٍ تٌ حَمَ بّحِن، عِسِرَيِلَكَيٍ نَشَ سِفَ عٍ شَ بْشِ مَسْتْدٍ نَشَن نُ قِندِشِ عٍ كّ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حَمَ نَشَ عَلَتَلَ شَ سّرِيّ سُشُ يٌسُوٍ شَ وَشَتِ كُي، نُن قٌرِيٍ شَ وَشَتِ كُي، نَشٍيٍ شَ سِمَيَ دَنفِ يٌسُوٍ رَ، نَشٍيٍ نُ بَرَ عَلَتَلَ شَ كَابَنَكٌي تٌ، عَ نَشٍيٍ رَبَشِ عِسِرَيِلَ بّ.]]></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2026-06-13T21:24:30Z</dcterms:created>
  <dcterms:modified xsi:type="dcterms:W3CDTF">2026-06-13T21:24:30Z</dcterms:modified>
  <dc:title>Bible.com.au: كِيتِسَيٍ 2:1-23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