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presProps" Target="presProps.xml"/>
  <Relationship Id="rId30" Type="http://schemas.openxmlformats.org/officeDocument/2006/relationships/viewProps" Target="viewProps.xml"/>
  <Relationship Id="rId3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0662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كِيتِسَيٍ 2:1-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نُنُ شَ دِ يٌسُوٍ، عَلَتَلَ شَ كٌنيِ، نَشَ لَاشِرَ عَ شَ سِمَيَ حّ كّمّ حّ قُ مَ.]]></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عٍ نَشَ عَ رَفَتَ عَ شَ بْشِ مَ نَشَن قِندِ عَ كّ رَ، تِمِنَتِ شّرّ سّ، عٍقِرَ مِ فٍيَ يِرٍ، فَاسِ فٍيَ كْولَ بِرِ.]]></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يٌسُوٍ شُنلَنمَيٍ بِرِن تٌ قَشَ، مِشِ فبّتّيٍ نَشَ مِنِ نَشٍيٍ مُ عَلَتَلَ كٌلٌن. عٍ مُ عَ كٌلٌن عَ نُ بَرَ نَشَن نَبَ عِسِرَيِلَ بّ.]]></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نَ تّمُي عِسِرَيِلَكَيٍ نَشَ قٍ رَبَ نَشَن مُ رَقَن عَلَتَلَ مَ. عٍ نَشَ تُوبِ بَلِ كُيٍيٍ بّ.]]></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عٍ نَشَ عَلَتَلَ قِنسِرِوَلِ، عٍ بٍنبَيٍ مَرِفِ عَلَتَلَ، نَشَن عٍ رَ مِنِ مِسِرَ بْشِ مَ. عٍ نَشَ بِرَ عَلَ فبّتّيٍ قْشْ رَ، عٍ رَبِلِنيِ مِشِيٍ نُ عَلَ نَشٍيٍ بَتُقٍ، عٍ نُ قَ عٍ قٍلٍن نٍيٍ بّ. عٍ نَشَ عَلَتَلَ رَحَاشُ،]]></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عٍ عَ قِنسِرِوَلِ، عٍ بَلِ كُيٍيٍ نُن عَسِتَرَتٍ كُيٍيٍ بَتُ.]]></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عَلَتَلَ نَشَ شْنْ عِسِرَيِلَ مَ، عَ نَشَ عٍ سَ عٍ وُرُ مِشِيٍ بّلّشّ. عَ نَشَ عٍ سَرَ عٍ يَشُييٍ مَ عٍ رَبِلِنيِ. عٍ مُ قَ نْ تِدٍ عٍ يَشُييٍ يَ رَ سْنْن.]]></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عٍ نُ سِفَمَ فٍرٍ سٌدٍ دّننَشّ بِرِن، عَلَتَلَ نَن نُ عٍ بْنبْمَ، عَ نُ قٍ حَاشِ دْشْ عٍ مَ، عَلْ عَ نُ بَرَ عَ مَسٍن عٍ بّ كِ نَشّ مَرَكَلِ رَ. عٍ نَشَ تْورْ كِ قَنيِ.]]></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عَلَتَلَ نَشَ كِيتِسَيٍ رَكٍلِ، عٍ شَ عٍ رَتَنفَ عٍ وُرُ مِشِيٍ مَ.]]></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كْنْ عِسِرَيِلَكَيٍ مُ تِن عٍ تُلِ مَتِدٍ نَ كِيتِسَيٍ رَ، بَرِ مَ عٍ نُ وَ مَ عَلَ فبّتّيٍ نَن بَتُقٍ، عٍ شَ عٍ قٍلٍن عٍ بّ. عٍ نَشَ فبِلٍن عٍ بٍنبَيٍ شَ كِرَ قْشْ رَ مَقُرٍن. عٍ بٍنبَيٍ نُ بَرَ بِرَ عَلَتَلَ شَ سّرِيّ قْشْ رَ، كْنْ عٍ تَن مُ تِن نَ رَ قٍوٌ.]]></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عِسِرَيِلَ عَلَتَلَ شَ سَاتّ كَنَقٍ]]></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عَلَتَلَ تٌ نُ كِيتِسَمَيٍ رَكٍلِمَ، عَ نَشَ عٍ مَلِ عٍ شَ سِمَيَ بِرِن كُي عَلَكٌ عِسِرَيِلَكَيٍ شَ رَتَنفَ عٍ يَشُييٍ مَ. عَلَتَلَ نُ كِنِكِنِمَ عٍ مَ عٍ شَ تْورّ بِرِن كُي.]]></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كْنْ كِيتِسَ تٌ بَرَ قَشَ، عٍ مَن نَشَ بِرَ عَلَ فبّتّيٍ قْشْ رَ دَنفِقٍ عٍ بَبَيٍ رَ. عٍ نَشَ عٍ بَتُ، عٍ قٍلٍن بْشِ مَ عٍ بّ. عٍ مُ سٍسٍ بَ عٍ شَ وَلِ كٌبِيٍ رَ، عٍ بْحّ شْرْشْشِ تُن.]]></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نَ كُي عَلَتَلَ بْحّ نَشَ تٍ عِسِرَيِلَكَيٍ شِلِ مَ، عَ قَ عَ مَسٍن، «يِ حَمَ بَرَ عٍ كٌبٍ تِ ﭑ مَ سَاتّ رَ ﭑ نَشَن تٌنفٌ عٍ بٍنبَيٍ بّ. عٍ بَرَ ﭑ شُي مَتَندِ.]]></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نَ كُي، ﭑ تَن قَن مُ قَمَ سِ كٍرٍن كٍرِدٍ عٍ يَ رَ سْنْن، نَشٍيٍ نُ نَ يِ بْشِ مَ يٌسُوٍ قَشَ تّمُي نَشّ.]]></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ﭑ قَمَ عِسِرَيِلَكَيٍ مَتٌدٍ شَ عٍ تِنمَ، شَ عٍ مُ تِنمَ، بِرَدٍ عَلَتَلَ شَ كِرَ قْشْ رَ عَلْ عٍ بٍنبَيٍ عَ رَبَ كِ نَشّ.»]]></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عَلَتَلَ نَشَ يِ سِيٍ لُ نَا، عَ مُ نَشٍيٍ سَشِ يٌسُوٍ سَفٌي. عَ مُ فبَتَ عٍ كٍرِدٍ سْنْن.]]></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عَلَتَلَ شَ مَلٍكّ نَشَ كٍلِ فِلِفَلِ، عَ سِفَ بٌكِن. عَ نَشَ عَ مَسٍن عِسِرَيِلَكَيٍ بّ، «ﭑ بَرَ وٌ تٌنفٌ مِسِرَ، ﭑ قَ وٌ شُن تِ بْشِ رَ، ﭑ دّننَشّ سَاتّ تٌنفٌ مَرَكَلِ رَ وٌ بٍنبَيٍ بّ. ﭑ نُ بَرَ عَ قَلَ، ‹ﭑ مُ ﭑ مَ سَاتّ كَنَمَ عَبَدَن.›]]></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عَ مُ لَن وٌ تَن شَ سَاتّ تٌنفٌ يِ بْشِ مِشِيٍ بّ. عَ نُ لَن نّ وٌ شَ عٍ شَ سّرّشّبَدٍيٍ رَبِرَ، كْنْ وٌ مُ ﭑ مَ يَامَرِ سُشُ! وٌ يِ وَلِ مْولِ رَبَشِ مُنقٍ رَ؟]]></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نَ نَن عَ تٌشِ، ﭑ شَ عَ قَلَ وٌ بّ، ﭑ مُ قَمَ عٍ كٍرِدٍ وٌ يَ رَ. عٍ قَمَ لُدٍ وٌ سّيتِ مَ نّ. عٍ شَ عَلَيٍ قِندِ مَ فَنتَنيِ نَن نَ وٌ بّ.»]]></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عَلَتَلَ شَ مَلٍكّ تٌ فّ يِ وْيّنيِ مَسٍندٍ عِسِرَيِلَكَيٍ بّ، عٍ نَشَ وَ عٍ شُي عِتٍشِ رَ.]]></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عٍ نَشَ بٌكِن شِلِ قَلَ يِ يِرٍ شُن، عٍ قَ سّرّشّيٍ بَ عَلَتَلَ بّ.يٌسُوٍ شَ قَشّ]]></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يٌسُوٍ تٌ حَمَ بّحِن، عِسِرَيِلَكَيٍ نَشَ سِفَ عٍ شَ بْشِ مَسْتْدٍ نَشَن نُ قِندِشِ عٍ كّ رَ.]]></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حَمَ نَشَ عَلَتَلَ شَ سّرِيّ سُشُ يٌسُوٍ شَ وَشَتِ كُي، نُن قٌرِيٍ شَ وَشَتِ كُي، نَشٍيٍ شَ سِمَيَ دَنفِ يٌسُوٍ رَ، نَشٍيٍ نُ بَرَ عَلَتَلَ شَ كَابَنَكٌي تٌ، عَ نَشٍيٍ رَبَشِ عِسِرَيِلَ بّ.]]></a:t>
            </a:r>
          </a:p>
        </p:txBody>
      </p:sp>
    </p:spTree>
  </p:cSld>
  <p:clrMapOvr>
    <a:masterClrMapping/>
  </p:clrMapOvr>
</p:sld>
</file>

<file path=ppt/theme/theme1.xml><?xml version="1.0" encoding="utf-8"?>
<a:theme xmlns:a="http://schemas.openxmlformats.org/drawingml/2006/main" name="Theme23">
  <a:themeElements>
    <a:clrScheme name="Theme2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2026-06-13T22:39:16Z</dcterms:created>
  <dcterms:modified xsi:type="dcterms:W3CDTF">2026-06-13T22:39:16Z</dcterms:modified>
  <dc:title>Bible.com.au: كِيتِسَيٍ 2:1-23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