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1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 شّمّ مِشِ سُولِ تٌ فبِلٍن سٌرَهَ نُن عٍسٍتَيٌلِ، عٍ نفَشَكٍرٍنيِيٍ نَشَ عٍ مَشْرِن، «وٌ مُنسٍ تٌشِ نَا؟»]]></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 يَابِ، «وٌ كٍلِ، وٌن شّي. وٌن شَ سَ مّننِكَيٍ فٍرٍ، بَرِ مَ بْشِ قَنيِ نَ عٍ يِ رَ. وٌن شَ وٌن شُلُن. وٌن شَ سِفَ نَا كٍرٍن نَ، وٌن شَ نَ بْشِ سْ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 سٌ نَا، وٌ عَ تٌمَ نّ مّننِكَيٍ بْحّ سَشِ لّثُ. بْشِ بٍلٍبٍلٍ نَ عٍ يِ رَ، عَلَ بَرَ نَ سَ وٌ بّلّشّ. يِرٍ نَن عَ رَ، سٍسٍ مُ نَ يِ دُنِحَ بّندّ قُحِ قَرِ نَشَن مُ 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دَنَ بْنسْي سْورِ مِشِ كّمّ سٍننِ نَشَ كٍلِ سٌرَهَ نُن عٍسٍتَيٌلِ، فٍرٍ سٌسٍ نَ عٍ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تٍ، عٍ سَ كُرُ كِرِيَتِ يٍيَرِ مِ يُدَيَ بْشِ مَ. نَ نَن عَ تٌشِ، هَن تٌ يِرٍ نَشَن نَ كِرِيَتِ يٍيَرِ مِ شَنبِ رَ، نَ شِلِ قَلَمَ مَشَنٍ دَ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كٍلِ مّننِ، عٍ سِفَ عٍقِرَ مِ فٍيَيٍ يِرٍ، هَن مِكٍ شَ بَنشِ نُ نَ دّن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تّمُي يِ شّمّ مِشِ سُولِ نَشٍيٍ سِفَ لَيِسَ بْشِ رَبّندٍ، نٍيٍ نَشَ عَ قَلَ عٍ نفَشَكٍرٍنيِيٍ بّ، «وٌ عَ كٌلٌن يِ بَنشِيٍ كُي سّرّشّدُبّ كُنتِفِ دٌنمَ نَ نَ، عَ نُن كُيٍ مَسٌلِشِ، نُن كُيٍ نَشَن نَقَلَشِ يْشُي رَ. وٌ شَ نَ بِرِن مَ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سٌ نَ قٌنِكٍ لٍوِكَ شْنيِ، نَشَن نُ نَ مِكٍ شَ بَنشِ كُي. عٍ نَشَ عَ شّي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دَنَ بْنسْي سْورِ مِشِ كّمّ سٍننِ نُ تِشِ نَادّ رَ، فٍرٍ سٌسٍ نَ عٍ 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 شّمّ سُولِ نَشٍيٍ سِفَ بْشِ رَبّندٍ، نٍيٍ نَشَ سٌ بَنشِ كُي، عٍ نَشَ كُيٍ مَسٌلِشِ تٌنفٌ، عَ نُن سّرّشّدُبّ كُنتِفِ شَ دٌنمَ، كُيٍيٍ، نُن نَ كُيٍ نَشَن نُ رَشُنُشِ. سّرّشّدُبّ نُ تِشِ بَنشِ سٌدٍ دّ رَ، عَ نُن يِ سْورِ مِشِ كّمّ سٍننِ، عٍ شَ فٍرٍ سٌسٍ سُشُشِ عٍ 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كَيٍ سَبَتِقٍ لَيِسَ]]></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 فّ كُيٍ مَسٌلِشِ تٌنفٌدٍ مِكٍ شَ بَنشِ كُي، عَ نُن سّرّشّدُبّ كُنتِفِ شَ دٌنمَ، كُيٍيٍ، نُن كُيٍ نَشَن نُ رَشُنُشِ، سّرّشّدُبّ نَشَ عَ قَلَ عٍ بّ، «وٌ نَ مُنسٍ رَبَ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عَ يَابِ، «دُندُ، عِ نَشَ سٍسٍ قَلَ. عِ شَ بِرَ مُشُ قْشْ رَ تُن. عِ شَ قِندِ مُشُ شَ سّرّشّدُبّ رَ، مُشُ شَشِلِ تِمَ نَشَن نَ. عَ لَنمَ عِ شَ قِندِ سّرّشّدُبّ رَ مِشِ كٍرٍن مَ دٍنبَيَ بّ، كَ عِسِرَيِلَ بْنسْي ندٍ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رّشّدُبّ نَشَ سّيوَ نَ وْيّنيِ رَ. عَ نَشَ سّرّشّدُبّ كُنتِفِ شَ دٌنمَ، كُيٍيٍ، نُن نَ كُيٍ مَسٌلِشِ تٌنفٌ، عَ نَشَ بِرَ عٍ قْشْ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تِ كِرَ شْن مَ، دِ مّيٍ، شُرُ سٍيٍ، نُن كٌتٍ نَ عٍ 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تٌ مَكُيَ مِكٍ شَ بَنشِ رَ، مِكٍ دْشْبٌورٍيٍ نَشَ عٍ مَلَن، عٍ قَ بِرَ دَنَ شَ دِيٍ قْ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سْنشْي رَتٍ دَنَ شَ دِيٍ مَ. دَنَكَيٍ نَشَ عَ قَلَ مِكٍ بّ، «مُنسٍ نِيَشِ؟ عِ وَ مَ فٍرٍ سٌقٍ مُن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عٍ يَابِ، «وٌ بَرَ ﭑ مَ كُيٍيٍ نُن ﭑ مَ سّرّشّدُبّ شَنِن. مُنسٍ قَ لُمَ ﭑ يِ؟ ﭑ وٌ فٍرٍ مَ نَ نَ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دَنَ شَ دِيٍ نَشَ عَ قَلَ عَ بّ، «عِ نَشَ سْنشْ مُشُ رَ، شَ نَ مُ شّمّ ندٍيٍ قَمَ وٌ بْنبْدٍ شْنّ رَ. نَ كُي عِ قَمَ نّ فَندٍ عِ تَن نُن عِ شَ دٍنبَ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تٌ نَ قَلَ، عٍ نَشَ سِفَ. مِكٍ نَشَ عَ كٌلٌن عٍ سّنبّ فبٌ عَ بّ، نَ نَ عَ نِيَ، عَ نَشَ فبِلٍن عَ شْن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مِكٍ شَ سٍيٍ نُن عَ شَ سّرّشّدُبّ شَنِن لَيِسَ. عٍ نَشَ مّننِكَيٍ قَشَ سَنتِدّفّمَ رَ، عٍ نَ تَا بِرِن فَن. لَيِسَكَيٍ مُ نُ سٍسٍ كٌلٌن بَرِ مَ عٍ بْحّ نُ سَشِ، يَشُي يٌ مُ نُ نَ عٍ 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وَشَتِ مَنفّ يٌ مُ نُ نَ عِسِرَيِلَ. دَنَ بْنسْي قَن نُ نَ بْشِ قٍنقٍ عٍ لُمَ دّننَشّ، بَرِ مَ عٍ مُ نُ كّ سْتْشِ عِسِرَيِلَ بْنسْييٍ يَ مَ سِندٍ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شِ يٌ مُ نْ عٍ رَتَنفَدٍ، بَرِ مَ عٍ نُ مَكُيَ سِدْن نَ، دَرِ مُ نُ نَ عٍ نُن سِ فبّتّيٍ تَفِ. عٍ نُ نَ فٍيَ بُنيِ بٍتِ رٍشٌبٌ بِرِ. دَنَ شَ دِيٍ نَشَ فبِلٍن لَيِسَ تَا تِ رَ عَ قِرِن ندٍ، عٍ سَبَتِ نَا.]]></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عٍ بَبَ عِسِرَيِلَكَ دَنَ شِلِ سَ نَ تَا شُن، نَشَن سِنفٍ نُ شِلِ لَيِسَ.]]></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دَنَ شَ دِيٍ نَشَ مِكٍ شَ كُيٍ تِ نَا. فٍرِ سٌمِ شَ دِ يٌنَتَن، مُنسَ شَ مَمَدِ، نَشَ قِندِ دَنَ بْنسْي شَ سّرّشّدُبّ رَ، هَن عٍ يَشُييٍ عٍ شَنِن حَمَنّ مَ تّمُي نَ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نُ مِكٍ شَ كُيٍ نَن بَتُمَ، عَلَ شَ بَنشِ نُ نَ سِلٌ وَشَتِ نَشَن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نَكَيٍ نَشَ شّمّ فبَنفبَلَنيِ مِشِ سُولِ مَيٍفٍتِ عٍ بْنسْي يَ مَ، نَشٍيٍ نُ نَ سٌرَهَ نُن عٍسٍتَيٌلِ. عٍ نَشَ عٍ شّي، عٍ شَ عِسِرَيِلَ بْشِ رَبّن. عٍ نَشَ عَ قَلَ شّيرَيٍ بّ، «وٌ سِفَ نَ بْشِ رَبّندٍ.» عٍ نَشَ مِكٍ شَ بَنشِ لِ عٍقِرَ مِ فٍيَيٍ مَ. عٍ نَشَ شِ نَا.]]></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 نَ مّننِ تّمُي نَشّ، عٍ نَشَ نَ قٌنِكٍ لٍوِكَ شُي رَكْرْ سِ. عٍ نَشَ عَ مَشْرِن، «ندٍ قَشِ عِ رَ بٍ؟ عِ مُنسٍ رَبَقٍ يِ يِرٍ؟ عِ نَ بٍ مُن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عٍ يَابِ، «مِكٍ بَرَ قٍ قَنيِ رَبَ ﭑ بّ، عَ وَلِ سَرٍ قِمَ ﭑ مَ، ﭑ شَ قِندِ عَ شَ سّرّشّدُبّ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قَلَ عَ بّ، «عَلَ مَشْرِن مُشُ بّ عَلَكٌ مُشُ شَ نْ عَ كٌلٌندٍ شَ مُشُ شَ بِيَاسِ سْونّيَمَ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سّرّشّدُبّ نَشَ عٍ يَابِ، «وٌ سِفَ بْحّسَ كُي، بَرِ مَ وٌ نُن عَلَتَلَ بِرِن نَن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 شّمّ سُولِيٍ نَشَ سِفَ، عٍ سٌ لَيِسَ. عٍ نَشَ عَ تٌ، مّننِكَيٍ سَبَتِشِ بْحّسَ كُي، عَلْ سِدْنكَيٍ دَرِشِ عَ رَ كِ نَشّ. سِ فبّتّ يٌ مُ نُ نَ نَشَن عٍ تْورْ مَ، شَ نَ مُ عَ رَ عٍ يَمَرِ مَ. عٍ نُ بَرَ مَكُيَ سِدْنكَيٍ رَ، عٍ مُ لَنيِ يٌ شِرِ عٍ نُن بْنسْي فبّتّ تَفِ.]]></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2026-08-15T13:58:18Z</dcterms:created>
  <dcterms:modified xsi:type="dcterms:W3CDTF">2026-08-15T13:58:18Z</dcterms:modified>
  <dc:title>Bible.com.au: كِيتِسَيٍ 18:1-31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