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1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كِيتِسَيٍ 17: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يِ شّمّ نَشَ كٍلِ بّتّلّيمُ يُدَيَ بْشِ مَ، عَ شَ يِرٍ فبّتّ قٍن عَ سَبَتِمَ دّننَشّ. عَ نَشَ حّرّ هَن عَ عٍقِرَ مِ فٍيَيٍ لِ، مِكٍ شَ بَنشِ نُ نَ دّننَشّ.]]></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مِكٍ نَشَ عَ مَشْرِن، «عِ كٍلِشِ مِندٍن؟» عَ نَشَ عَ يَابِ، «لٍوِكَ نَن ﭑ نَ. ﭑ كٍلِشِ بّتّلّيمُ يُدَيَ بْشِ نَن مَ. ﭑ نَ يِرٍ قٍنقٍ ﭑ سَبَتِمَ دّننَشّ.»]]></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مِكٍ نَشَ عَ قَلَ عَ بّ، «وٌن بِرِن شَ لُ بٍ. عِ شَ قِندِ ﭑ مَ دٍنبَيَ شَ سّرّشّدُبّ رَ، ﭑ شَشِلِ تِمَ نَشَن نَ. ﭑ فبٍتِ كِلٌ قِرِن قِمَ عِ مَ حّ كٍرٍن كُي، عَ نُن سٌسٍيٍ نُن دٌنسٍيٍ.» نَ لٍوِ بْنسْي مِشِ نَشَ تِن نَ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شَ لُ مِكٍ يِرٍ. مِكٍ نَشَ مّينِ عَ مَ، عَ لُ عَلْ عَ شَ دِ.]]></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مِكٍ نَشَ عَ قِندِ عَ شَ سّرّشّدُبّ رَ، عَ قَ لُ عَ شَ بَنشِ كُي.]]></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مِكٍ قَ عَ قَلَ، «يَكْسِ ﭑ بَرَ عَ كٌلٌن عَلَتَلَ قَ قٍ قَنيِ رَبَمَ نّ ﭑ بّ، بَرِ مَ لٍوِ بْنسْي مِشِ نَن نَ ﭑ مَ سّرّشّدُبّ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لَ مَشَندِقٍ مِكٍ شَ بَنشِ كُي]]></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شّمّ ندٍ نُ نَ عٍقِرَ مِ فٍيَيٍ قَرِ نَشَن شِلِ مِكٍ.]]></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نَشَ عَ قَلَ عَ نفَ بّ، «عِ شَ فبٍتِ كِلٌ قُ نُن كٍرٍن عَ نُن عَ تَفِ، نَشَن مُحَشِ عِ مَ، عَ نَ ﭑ شْنيِ. ﭑ بَرَ عِ شُي مّ، عِ تٌ نُ نَ مُحّتِ دَنكَقٍ. ﭑ تَن نَن نَ تٌنفٌشِ.» عَ نفَ نَشَ عَ قَلَ، «عَلَتَلَ شَ ﭑ مَ دِ بَرَكَ.»]]></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نَشَ يِ فبٍتِ كِلٌ قُ نُن كٍرٍن عَ نُن كِلٌ تَفِ سٌ عَ نفَ يِ رَ. عَ نفَ قَ عَ قَلَ عَ بّ، «ﭑ تَن يِ فبٍتِ قِمَ عَلَتَلَ نَن مَ. ﭑ عَ رَشُنُمَ نّ، عَ شَ قِندِ كُيٍ رَ ﭑ مَ دِ بّ. ﭑ قَمَ يِ فبٍتِ رَفبِلٍندٍ عِ مَ نَ كِ نّ.»]]></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تٌ فبٍتِ سٌ عَ نفَ يِ رَ، عَ نفَ نَشَ فبٍتِ كِلٌ قِرِن نُن عَ تَفِ سٌ شَبُي يِ رَ. عَ نَشَ عَ رَشُنُ، عَ عَ يَءِلَن كُيٍ رَ. عٍ قَ نَ تِ مِكٍ شَ بَنشِ كُي.]]></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مِكٍ كُيٍ بَتُدٍ ندٍ سْتْ نَ كِ نّ. عَ نَشَ سّرّشّدُبّ شَ دُفِ نُن كُيٍ فبّتّيٍ يَءِلَن. عَ نَشَ عَ شَ دِ ندٍ قِندِ سّرّشّدُبّ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نَ وَشَتِ كُي، مَنفّ يٌ مُ نُ نَ عِسِرَيِلَ. كَنكَن نُ عَ وَشْنقٍ نَن تُن نَبَ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قٌنِكٍ ندٍ نُ نَ نَشَن كٍلِشِ بّتّلّيمُ يُدَيَ بْشِ مَ. لٍوِ بْنسْي نَن نُ عَ رَ.]]></a:t>
            </a:r>
          </a:p>
        </p:txBody>
      </p:sp>
    </p:spTree>
  </p:cSld>
  <p:clrMapOvr>
    <a:masterClrMapping/>
  </p:clrMapOvr>
</p:sld>
</file>

<file path=ppt/theme/theme1.xml><?xml version="1.0" encoding="utf-8"?>
<a:theme xmlns:a="http://schemas.openxmlformats.org/drawingml/2006/main" name="Theme12">
  <a:themeElements>
    <a:clrScheme name="Theme1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2026-08-15T13:58:58Z</dcterms:created>
  <dcterms:modified xsi:type="dcterms:W3CDTF">2026-08-15T13:58:58Z</dcterms:modified>
  <dc:title>Bible.com.au: كِيتِسَيٍ 17:1-13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