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 شّمّ نَشَ كٍلِ بّتّلّيمُ يُدَيَ بْشِ مَ، عَ شَ يِرٍ فبّتّ قٍن عَ سَبَتِمَ دّننَشّ. عَ نَشَ حّرّ هَن عَ عٍقِرَ مِ فٍيَيٍ لِ، مِكٍ شَ بَنشِ نُ نَ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كٍ نَشَ عَ مَشْرِن، «عِ كٍلِشِ مِندٍن؟» عَ نَشَ عَ يَابِ، «لٍوِكَ نَن ﭑ نَ. ﭑ كٍلِشِ بّتّلّيمُ يُدَيَ بْشِ نَن مَ. ﭑ نَ يِرٍ قٍنقٍ ﭑ سَبَتِمَ دّن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كٍ نَشَ عَ قَلَ عَ بّ، «وٌن بِرِن شَ لُ بٍ. عِ شَ قِندِ ﭑ مَ دٍنبَيَ شَ سّرّشّدُبّ رَ، ﭑ شَشِلِ تِمَ نَشَن نَ. ﭑ فبٍتِ كِلٌ قِرِن قِمَ عِ مَ حّ كٍرٍن كُي، عَ نُن سٌسٍيٍ نُن دٌنسٍيٍ.» نَ لٍوِ بْنسْي مِشِ نَشَ تِن نَ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لُ مِكٍ يِرٍ. مِكٍ نَشَ مّينِ عَ مَ، عَ لُ عَلْ عَ شَ 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كٍ نَشَ عَ قِندِ عَ شَ سّرّشّدُبّ رَ، عَ قَ لُ عَ شَ بَنشِ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كٍ قَ عَ قَلَ، «يَكْسِ ﭑ بَرَ عَ كٌلٌن عَلَتَلَ قَ قٍ قَنيِ رَبَمَ نّ ﭑ بّ، بَرِ مَ لٍوِ بْنسْي مِشِ نَن نَ ﭑ مَ سّرّشّدُ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مَشَندِقٍ مِكٍ شَ بَنشِ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مّ ندٍ نُ نَ عٍقِرَ مِ فٍيَيٍ قَرِ نَشَن شِلِ مِ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قَلَ عَ نفَ بّ، «عِ شَ فبٍتِ كِلٌ قُ نُن كٍرٍن عَ نُن عَ تَفِ، نَشَن مُحَشِ عِ مَ، عَ نَ ﭑ شْنيِ. ﭑ بَرَ عِ شُي مّ، عِ تٌ نُ نَ مُحّتِ دَنكَقٍ. ﭑ تَن نَن نَ تٌنفٌشِ.» عَ نفَ نَشَ عَ قَلَ، «عَلَتَلَ شَ ﭑ مَ دِ بَرَ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يِ فبٍتِ كِلٌ قُ نُن كٍرٍن عَ نُن كِلٌ تَفِ سٌ عَ نفَ يِ رَ. عَ نفَ قَ عَ قَلَ عَ بّ، «ﭑ تَن يِ فبٍتِ قِمَ عَلَتَلَ نَن مَ. ﭑ عَ رَشُنُمَ نّ، عَ شَ قِندِ كُيٍ رَ ﭑ مَ دِ بّ. ﭑ قَمَ يِ فبٍتِ رَفبِلٍندٍ عِ مَ نَ كِ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فبٍتِ سٌ عَ نفَ يِ رَ، عَ نفَ نَشَ فبٍتِ كِلٌ قِرِن نُن عَ تَفِ سٌ شَبُي يِ رَ. عَ نَشَ عَ رَشُنُ، عَ عَ يَءِلَن كُيٍ رَ. عٍ قَ نَ تِ مِكٍ شَ بَنشِ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كٍ كُيٍ بَتُدٍ ندٍ سْتْ نَ كِ نّ. عَ نَشَ سّرّشّدُبّ شَ دُفِ نُن كُيٍ فبّتّيٍ يَءِلَن. عَ نَشَ عَ شَ دِ ندٍ قِندِ سّرّشّدُ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وَشَتِ كُي، مَنفّ يٌ مُ نُ نَ عِسِرَيِلَ. كَنكَن نُ عَ وَشْنقٍ نَن تُن نَ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نِكٍ ندٍ نُ نَ نَشَن كٍلِشِ بّتّلّيمُ يُدَيَ بْشِ مَ. لٍوِ بْنسْي نَن نُ عَ رَ.]]></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كِيتِسَيٍ 17:1-13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