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وَ نَشَ عَلَتَلَ مَشَندِ يِ كِ، «ﭑ مَرِفِ، عِ مَن شَ عِ شَ مِشِ شّي مُشُ شْن مَ عَلَكٌ عَ شَ مُشُ شَرَن نَ دِ شُرُ كِ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نَشَ مَنٌوَ شَ دُبّ سُشُ، عَ مَن نَشَ عَ شَ مَلٍكّ شّي عَ شَ فِنّ شْن مَ. مَنٌوَ شَ فِنّ نُ دْشْشِ شّ مَ عَ شَ مْرِ مُ نُ نَ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تٌ عَ تٌ، عَ نَشَ عَ فِ كٍرٍن نَ، عَ سَ عَ قَلَ عَ شَ مْرِ بّ، «شّمّ نَشَن قَ ﭑ يِرٍ، عَ مَن بَرَ 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وَ نَشَ كٍلِ، عَ بِرَ عَ شَ فِنّ قْشْ رَ. عَ تٌ نَ شّمّ لِ، عَ نَشَ عَ مَشْرِن، «عِ تَن نَن وْيّن ﭑ مَ فِنّ رَ؟» عَ نَشَ عَ يَابِ، «عِ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وَ مَن نَشَ عَ مَشْرِن، «عِ شَ مَسٍنيِ نَ كَمَلِ تّمُي نَشّ، عَ لَنمَ مُشُ شَ نَ دِ شُرُ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لٍكّ نَشَ عَ يَابِ، «عِ شَ فِنّ شَ عَ رَبَ عَلْ ﭑ عَ قَلَ عَ بّ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وّنِ سَنسِ بٌفِ يٌ دٌن، عَ نَشَ وّنِ نُن عَ مَنِيّ مِن، عَ نَشَ دٌنسٍ سّنِيّنتَرٍ دٌن. عَ شَ نَ بِرِن نَبَ عَلْ ﭑ عَ قَلَ عَ بّ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وَ نَشَ عَ قَلَ عَلَتَلَ شَ مَلٍكّ بّ، «عِ شَ لُ بٍ سِندٍن، مُشُ شَ سِ حِن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شَ مَلٍكّ نَشَ عَ يَابِ، «هَلِ ﭑ لُ بٍ، ﭑ مُ عِ شَ دٌنسٍ دٌنمَ، كْنْ شَ عِ وَ مَ سّرّشّ فَن دَاشِ تَن بَقٍ عَلَتَلَ بّ، نَ قَن.» مَنٌوَ مُ نُ عَ كٌلٌن عَلَتَلَ شَ مَلٍكّ نَن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وَ نَشَ عَ مَشْرِن، «عِ شِلِ دِ؟ مُشُ شَ نَ كٌلٌن عَلَكٌ مُشُ شَ عِ مَتْشْ عِ شَ مَسٍنيِ كَمَلِمَ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سٌن بَ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شَ مَلٍكّ نَشَ عَ مَشْرِن، «عِ وَ مَ ﭑ شِلِ كٌلٌنقٍ مُنقٍ رَ؟ فُندٌ نَن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نٌوَ نَشَ نَ سِ نُن قَرِن ندٍ بَ سّرّشّ فَن دَاشِ رَ قَنيٍ ندٍ قَرِ عَلَتَلَ بّ. نَ تّمُي كَابَنَكٌ ندٍ نَشَ رَبَ عٍ يَ شْ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 نُ نَ تٍقٍ كٌورٍ مَ تّمُي نَشّ، عَلَتَلَ شَ مَلٍكّ قَن نَشَ تٍ كٌورٍ مَ نَ تّ كُي. مَنٌوَ نُن عَ شَ فِنّ تٌ نَ تٌ، عٍ نَشَ عٍ قٍلٍن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شَ مَلٍكّ تٌ سِفَ، مَنٌوَ نُن عَ شَ فِنّ مُ نُ عَ تٌ سْنْن. عٍ نَشَ عَ كٌلٌن عَلَتَلَ شَ مَلٍكّ يَتِ يَتِ نَن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نٌوَ نَشَ عَ قَلَ عَ شَ فِنّ بّ، «وٌن قَمَ قَشَدٍ يَ بَرِ مَ وٌن بَرَ عَلَ يَتِ يَتِ 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فِنّ نَشَ عَ يَابِ، «شَ عَلَتَلَ وَ مَ وٌن قَشَقٍ نُ، عَ مُ وٌن مَ سّرّشّ فَن دَاشِ سُشُمَ نُ، عَ مُ نَ كَابَنَكٌ مَسٍنمَ وٌن بّ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دَنفِ شَنبِ، مَنٌوَ شَ فِنّ نَشَ دِ بَرِ. عٍ نَشَ عَ شِلِ قَلَ سَمِسٌن. عَ نَشَ مْ عَلَتَلَ شَ بَرَكّ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تَلَ شَشِلِ نَشَ فٌرٌ سَمِسٌن مَ عَ سِنفٍ رَ مَشَنٍ دَنَ، تَا نَشَن نَ سٌرَهَ نُن عٍسٍتَيٌلِ تَفِ.]]></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مَن نَشَ قٍ حَاشِ رَبَ عَلَتَلَ يَ عِ. نَ نَن عَ تٌشِ عَلَتَلَ نَشَ عٍ لُ قِلِسِتَكَيٍ سَفٌي حّ تٌنفٌ نَانِ بُن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 بْنسْي مِشِ ندٍ نُ نَ سٌرَهَ نَشَن شِلِ مَنٌوَ. دِبَرِتَرٍ نَن نُ عَ شَ فِنّ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شَ مَلٍكّ نَشَ مِنِ نَ فِنّ مَ، عَ قَ عَ قَلَ عَ بّ، «هَلِ دِبَرِتَرٍ تٌ عِ رَ، عِ قَمَ تّفّدٍ، عِ قَ دِ شّمّ بَ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سٍسٍ مِن نَشَن نْمَ عِ سِيسِدٍ. عِ نَشَ سٍسٍ دٌن نَشَن مُ سّنِيّ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عِ قَمَ تّفّدٍ، عِ دِ شّمّ بَرِ. عِ نَشَ عَ شُنيِ بِ، بَرِ مَ يِ دِ قِشِ عَلَ نَن مَ بٍينُ عَ شَ بَرِ. نَ كُي عَ شِلِ ‹عَلَ شَ نَسَرِ.› عَ تَن نَن عِسِرَيِلَكَيٍ رَكِسِ قْلْمَ قِلِسِتَكَ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فِنّ نَشَ سِفَ، عَ سَ عَ قَلَ عَ شَ مْرِ بّ، «عَلَ شَ مِشِ ندٍ بَرَ قَ ﭑ يِرٍ، عَ لُشِ ﭑ بّ عَلْ عَلَ شَ مَلٍكّ. عَ مَفَاشُ. ﭑ مُ عَ مَشْرِن عَ كٍلِشِ دّننَشّ، عَ قَن مُ عَ شِلِ قَلَ ﭑ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مَسٍن ﭑ بّ، ‹عِ قَمَ تّفّدٍ، عِ قَ دِ شّمّ بَرِ. عِ نَشَ سٍسٍ مِن نَشَن نْمَ عِ سِيسِدٍ. عِ نَشَ سٍسٍ دٌن نَشَن مُ سّنِيّنشِ، بَرِ مَ يِ دِ قِشِ عَلَ نَن مَ بٍينُ عَ شَ بَرِ، هَن عَ لَاشِرَ مَ تّمُي نَشّ. عَلَ شَ نَسَرِ نَ عَ رَ.›»]]></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2026-08-15T13:58:19Z</dcterms:created>
  <dcterms:modified xsi:type="dcterms:W3CDTF">2026-08-15T13:58:19Z</dcterms:modified>
  <dc:title>Bible.com.au: كِيتِسَيٍ 13:1-25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