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قِتٍ دَنفِ شَنبِ، عِبِسَن بّتّلّيمُكَ نَشَ قِندِ كِيتِسَ رَ عِسِرَيِ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دِ شّمّ تٌنفٌ سَشَن نُن دِ فِنّ تٌنفٌ سَشَن بَرِ. عَ نَشَ عَ شَ دِ فِنّيٍ قِ بْنسْي فبّتّ شّمّيٍ مَ. عَ مَن نَشَ فِنّ تٌنفٌ سَشَن قَن قٍن بْنسْي فبّتّيٍ رَ عَ شَ دِ شّمّيٍ بّ. عَ نَشَ قِندِ عِسِرَيِلَ كِيتِسَ رَ حّ سٌلٌقٍرٍ بُ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بِسَن تٌ قَشَ، عَ نَشَ رَفَتَ بّتّلّيمُ.عِسِرَيِلَ كِيتِسَ عٍ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بِسَن دَنفِ شَنبِ، عٍلٌن سَبُلٌنكَ نَشَ قِندِ كِيتِسَ رَ عِسِرَيِلَ بْشِ مَ حّ قُ بُ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قَشَ، عَ نَشَ رَفَتَ عَيَلٌن، سَبُلٌن بْشِ مَ.عِسِرَيِلَ كِيتِسَ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بِسَن دَنفِ شَنبِ، هِلٍلِ شَ دِ عَبَدٌن ثِرَتٌنكَ نَشَ قِندِ كِيتِسَ رَ عِسِرَيِ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دِ تٌنفٌ نَانِ نُن مَمَدِ تٌنفٌ سَشَن سْتْ، عٍ تٍ سٌقَلٍ تٌنفٌ سٌلٌقٍرٍ قَرِ. عَ نَشَ قِندِ عِسِرَيِلَ كِيتِسَ رَ حّ سٌلٌمَسَشَن بُ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هِلٍلِ شَ دِ عَبَدٌن ثِرَتٌنكَ تٌ قَشَ، عَ نَشَ رَفَتَ ثِرَتٌن عٍقِرَ مِ بْشِ مَ، عَمَلّكِكَيٍ شَ فٍيَ قَ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قِرَ مِكَيٍ نُن فَلَدِكَيٍ شَ فٍ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قِرَ مِ شّمّيٍ نَشَ عٍ مَلَن، عٍ يُرُدّن عِفِرِ. عٍ تٌ سٍقٌن لِ، عٍ نَشَ عَ قَلَ يٍقِتٍ بّ، «مُنقٍ رَ عِ سِفَشِ عَمٌنِكَيٍ فٍرٍدٍ، عِ مُ مُشُ شِلِ عَلَكٌ وٌن بِرِن شَ سِفَ؟ مُشُ قَمَ تّ نَن سَدٍ عِ شَ بَنشِ مَ، وٌ بِرِن شَ فَ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قِتٍ نَشَ عٍ يَابِ، «ﭑ تَن نُن ﭑ مَ حَمَ، نُ نَ لَنتَرٍيَ بٍلٍبٍلٍ نَن كُي يِ كِ، مُشُ نُن عَمٌنِكَيٍ رَ. ﭑ وٌ مَشِلِ تّمُي نَشّ، وٌ مُ تِن قَدٍ ﭑ بَدٍ عٍ سَفٌ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 عَ تٌ وٌ مُ قَقٍ ﭑ نَتَنفَدٍ، ﭑ نَشَ تٍ عَمٌنِكَيٍ فٍرٍدٍ، هَلِ نَ تٌ قِندِ قٍ شْرْشْي رَ ﭑ بّ. عَلَتَلَ نَشَ عٍ سَ ﭑ سَفٌ. وٌ قَشِ ﭑ فٍرٍدٍ مُن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قِتٍ نَشَ فَلَدِ شّمّيٍ بِرِن مَلَن، عٍ شَ عٍقِرَ مِكَيٍ فٍرٍ. فَلَدِ شّمّيٍ نَشَ عٍقِرَ مِكَيٍ بْنبْ، بَرِ مَ عٍ نُ بَرَ عَ قَلَ، «وٌ تَن فَلَدِكَيٍ، وٌ وٌ فِشِ نّ كٍلِقٍ عٍقِرَ مِ، وٌ سِفَ مَنَسِ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فٍرٍ دَنفِ شَنبِ، فَلَدِكَيٍ نَشَ تِ يُرُدّن شُرٍ عِفِرِدٍ رَ فبِلٍنقٍ رَ عٍقِرَ مِ بْشِ مَ. عٍقِرَ مِكَ ندٍ نَ وَ فبِلٍنقٍ عَ شْنيِ كٍلِقٍ فٍرٍ يِرٍ، قٌ عَ شَ عَ قَلَ نَ فَلَدِكَيٍ بّ، «ﭑ وَ مَ يُرُدّن عِفِرِقٍ.» فَلَدِكَيٍ نَ كَنيِ مَشْرِنمَ نّ، «عٍقِرَ مِكَ نَن نَ عِ رَ؟» عَ نَ عٍ يَابِ، «عَ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لَدِكَيٍ مَن عَ قَلَمَ عَ بّ، «عَوَ، عَ قَلَ بَ ‹شِبٌلٍتِ›.» عٍقِرَ مِكَيٍ تٌ مُ قَتَ نَ قَلَدٍ، عٍ تَن نُ عَ قَلَمَ نّ، «كِبٌلٍتِ.» نَ كُي فَلَدِكَيٍ عَ كٌلٌنمَ نَ كَنيِ قِندِشِ عٍقِرَ مِكَ نَن نَ نَشَن وَ مَ عَ فِقٍ. عٍ عَ كْن نَشَبَمَ كٍرٍن نَ مّننِ يُرُدّن شُرٍ عِفِرِدٍ رَ. عٍقِرَ مِكَ مِشِ وُلُ تٌنفٌ نَانِ نُن قِرِن سْنتْ نَ كِ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قِتٍ فَلَدِكَ نَشَ قِندِ عِسِرَيِلَ كِيتِسَ رَ حّ سٍننِ بُن مَ. عَ تٌ قَشَ، عَ نَشَ رَفَتَ فَلَدِ تَايٍ تَفِ.عِسِرَيِلَ كِيتِسَ عِبِسَن]]></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2026-06-15T08:22:54Z</dcterms:created>
  <dcterms:modified xsi:type="dcterms:W3CDTF">2026-06-15T08:22:54Z</dcterms:modified>
  <dc:title>Bible.com.au: كِيتِسَيٍ 12:1-15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