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لَدِ قٌرِيٍ نَشَ عَ قَلَ يٍقِتٍ بّ، «نَ قٍ يَتِ نَن عَ شّيشِ مُشُ قَشِ عِ يِرٍ يَكْسِ، عَلَكٌ وٌن بِرِن شَ سِفَ، عِ شَ عَمٌنِكَيٍ فٍرٍ، عِ مَن شَ قِندِ فَلَدِكَيٍ بِرِن شَ مَنفّ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قِتٍ نَشَ فَلَدِ قٌرِيٍ يَابِ، «شَ وٌ ﭑ نَفبِلٍن عَلَكٌ ﭑ شَ عَمٌنِكَيٍ فٍرٍ، شَ عَ سَ عَ لِ عَلَتَلَ نَشَ عٍ سَ ﭑ سَفٌي، ﭑ تَن يَتِ نَن قِندِ مَ وٌ شَ مَنفّ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فَلَدِ قٌرِيٍ نَشَ عَ قَلَ يٍقِتٍ بّ، «عَلَتَلَ بَرَ قِندِ وٌن سٍيدٍ رَ، مُشُ قَمَ عِ شَ وْيّنيِ رَكَمَلِ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قِتٍ نُن فَلَدِ قٌرِيٍ نَشَ سِفَ، حَمَ نَشَ عَ قِندِ عٍ شَ مَنفّ نُن عٍ شَ سْورِيٍ يَرٍرَتِ رَ. يٍقِتٍ نَشَ فبِلٍن عَ شَ مَسٍنيِ بِرِن مَ عَلَتَلَ يَ عِ مِسِثَ.]]></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قِتٍ نَشَ شّيرَيٍ شّي عَمٌنِكَيٍ شَ مَنفّ شْن، عٍ شَ عَ قَلَ عَ بّ، «مُنقٍ رَ عِ قَشِ ﭑ فٍرٍدٍ ﭑ مَ بْشِ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مٌنِكَيٍ شَ مَنفّ نَشَ يٍقِتٍ شَ شّيرَيٍ يَابِ، «عِسِرَيِلَكَيٍ تٌ كٍلِ مِسِرَ، عٍ نَشَ ﭑ مَ بْشِ بِرِن تٌنفٌ قْلْقٍ عَرِنٌن شُرٍ مَ، سَ دْشْ يَبٌكٌ شُرٍ رَ، هَن يُرُدّن شُرٍ. عِ شَ نَ رَفبِلٍن ﭑ مَ لَنيِ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قِتٍ مَن نَشَ شّيرَيٍ شّي عَمٌنِكَيٍ شَ مَنفّ شْ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عَ قَلَ عَ بّ، «يٍقِتٍ وْيّن شُي نَن يِ كِ. عِسِرَيِلَكَيٍ مُ مٌوَبَ بْشِ نُن عَمٌنِ بْشِ يٌ تٌنفٌ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رَيِلَ حَمَ تٌ كٍلِ مِسِرَ بْشِ مَ، عٍ نَشَ عٍ حّرّ فبٍنفبٍرٍنيِ مَ هَن شُلُنيُمِ بَا، عٍ قَ سٌ كَدٍ سِ.]]></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عِسِرَيِلَ نَشَ شّيرَيٍ شّي عٍدٌن مَنفّ شْن، عٍ شَ عَ قَلَ عَ بّ، ‹عَ لُ مُشُ شَ دَنفِ عِ شَ بْشِ مَ.› كْنْ عٍدٌن مَنفّ مُ تِن نَ رَ قٍقٍ مَ. عٍ نَشَ شّيرَيٍ شّي مٌوَبَ مَنفّ قَن شْن. عَ نَشَ تٌندِ، عِسِرَيِلَكَيٍ قَ لُ كَدٍ سِ.»]]></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كِيتِسَ يٍقِ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دَنفِ شَنبِ، عٍ نَشَ عٍدٌن بْشِ نُن مٌوَبَ بْشِ مَبِلِن فبٍنفبٍرٍنيِ مَ. عٍ عٍ حّرّ مٌوَبَ بْشِ سٌفٍتٍدٍ بِرِ، هَن عٍ عَرِنٌن شُرٍ عِفِرِ. نَ كُي عٍ مُ سٌشِ مٌوَبَ بْشِ مَ، بَرِ مَ عَرِنٌن قِندِشِ مٌوَبَ شَ نَانِنيِ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تّمُي عِسِرَيِلَكَيٍ نَشَ شّيرَيٍ شّي سِشْن شْن، عَمٌرِكَيٍ شَ مَنفّ نَشَن نُ نَ شّسِبْن. عِسِرَيِلَكَيٍ نَشَ عَ قَلَ عَ بّ، ‹عَ لُ مُشُ شَ مِنِ عِ شَ بْشِ رَ، مُشُ شَ سِفَ مُشُ شَ بْشِ مَ عَلَ نَشَن سُفَندِشِ مُشُ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سِشْن مُ تِن عِسِرَيِلَكَيٍ شَ مِنِ عَ شَ بْشِ رَ. عَ نَشَ عَ شَ حَمَ بِرِن مَلَن، عٍ نَشَ كُرُ يَهَسِ، عٍ عِسِرَيِلَ فٍ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 مَرِفِ عَلَتَلَ نَشَ سِشْن نُن عَ شَ حَمَ سَ عِسِرَيِلَ سَفٌي. عِسِرَيِلَكَيٍ نَشَ نْ عٍ رَ، عٍ قَ سَبَتِ عَمٌرِكَيٍ شَ بْشِ بِرِ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قْلْقٍ عَرِنٌن شُرٍ مَ، سَ دْشْ يَبٌكٌ شُرٍ رَ، قْلْقٍ فبٍنفبٍرٍنيِ مَ، سَ دْشْ يُرُدّ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رَيِلَ مَرِفِ عَلَتَلَ بَرَ عَمٌرِكَيٍ شَ بْشِ قِ مُشُ مَ، عِ تَن وَ مَ نَ بْشِ بَقٍ مُشُ يِ مُنقٍ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شَ عَلَ كٍمٌسِ، عَ بْشِ نَشَن سٌشِ عِ يِ رَ، عِ مُ عِ وَ سَسٌمَ نّ؟ مُشُ قَن، مُشُ مَرِفِ عَلَتَلَ بْشِ نَشَن بِرِن سٌشِ مُشُ يِ رَ، مُشُ نَ سُشُ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حْشْ عَ مَ عِ سّنبّ دَنفِشِ نّ بَلَكِ رَ، سِثٌرٌ شَ دِ، مٌوَبَ مَنفّ؟ نَ تَن مُ تِن عِسِرَيِلَ فٍرٍدٍ قٍقٍ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حّ كّمّ سَشَن نَن يِ كِ، عِسِرَيِلَ سَبَتِشِ شّسِبْن نُن عَ رَبِلِنيِيٍ، عَرٌوٍرِ نُن عَ رَبِلِنيِيٍ، عَ نُن تَا بِرِن نَشٍيٍ نَ عَرِنٌن شُرٍ دّ رَ. مُنقٍ رَ وٌ مُ عٍ رَ سُشُ نَ وَشَتِ بُ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تَن مُ هَاكّ يٌ رَبَشِ عِ رَ. عِ تَن نَن قٍ حَاشِ رَبَقٍ ﭑ نَ، فٍرٍ تِقٍ ﭑ بّ. عَلَتَلَ، كِيتِسَ شُنفبٍ، عَ شَ عِسِرَيِلَكَيٍ نُن عَمٌنِكَيٍ مَكِيتِ تٌ لْشْ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قِتٍ فَلَدِكَ، فٍرٍ سٌ هَفِفّ نَن نُ نَ عَ رَ. لَنفٌي فِنّ ندٍ نُن فَلَدِ نَن مَ دِ نُ عَ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مٌنِكَيٍ شَ مَنفّ مُ تِن عَ تُلِ مَتِدٍ يٍقِتٍ شَ مَسٍن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تَلَ شَشِلِ نَشَ فٌرٌ يٍقِتٍ مَ. يٍقِتٍ نَشَ فَلَدِ نُن مَنَسِ عِفِرِ. عَ نَشَ دَنفِ مِسِثَ رَ فَلَدِ بْشِ مَ. عَ نَشَ سِفَ هَن عَمٌنِكَيٍ شَ بْشِ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قِتٍ نَشَ لَايِدِ تٌنفٌ عَلَتَلَ بّ، عَ عَ قَلَ عَ بّ، «شَ عِ سَ عَمٌنِكَيٍ بِرِن سَ ﭑ سَفٌ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شَن سِنفٍ نَ مِنِ ﭑ مَ بَنشِ نَادّ رَ قَقٍ ﭑ نَلَندٍ، ﭑ نّ فبِلٍنمَ كٍلِقٍ رَ عَمٌنِكَيٍ شَ بْشِ مَ سّيوّ كُي تّمُي نَشّ، نَ كَنيِ بَمَ سّرّشّ فَن دَاشِ نَن نَ مَرِفِ عَلَتَلَ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يٍقِتٍ نَشَ سِفَ عَمٌنِكَيٍ شَ بْشِ مَ عٍ فٍرٍدٍ. عَلَتَلَ نَشَ عٍ سَ عَ سَفٌ.]]></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عٍ بْنبْ عَ شْرْشْي رَ قْلْ عَرٌوٍرِ مَ، سَ دْشْ مِنِتِ بِرِ رَ، تَا مْشْحّن، هَن هَبِلَ كٍرَ مِمِ. عَمٌنِكَيٍ نَشَ لُ يَافِ كُي عِسِرَيِلَكَيٍ يَ عِ.يٍقِتٍ شَ دِ فِ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قِتٍ نَشَ فبِلٍن مِسِثَ. عَ تٌ عَ شْنيِ لِ، عَ شَ دِ فِنّ نَشَ مِنِ عَ رَلَندٍ. عَ نُ قَرٍ بٌرٌنمَ مَشَسٍيٍ شُي رَ. عَ شَ دِ كٍرٍنيِ نَن نُ عَ رَ، دِ شّمّ مُ نُ نَ، دِ فِنّ فبّتّ قَن مُ نُ نَ عَ 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قّقّ عَ شَ دِ فِنّ تٌ، عَ نَشَ عَ شَ دٌنمَيٍ عِبْو، عَ عَ قَلَ، «ﭑ مَ دِ فِنّ، عِ بَرَ ﭑ نَسٌ تْورّ شُنفبٍ كُي، عِ بَرَ عَ نِيَ ﭑ شَ سُننُن عَ حَاشِ رَ. ﭑ بَرَ لَايِدِ تٌنفٌ عَلَتَلَ بّ، ﭑ مُ نْمَ فبِلٍندٍ نَ مَ سْنْ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شَ دِ فِنّ نَشَ عَ قَلَ عَ بّ، «ﭑ بَبَ، عِ لَايِدِ نَشَن تٌنفٌ عَلَتَلَ بّ، عِ شَ نَ رَكَمَلِ. عِ نَشَن قَلَ عَلَتَلَ بّ، عِ شَ نَ رَبَ ﭑ نَ، بَرِ مَ عَلَتَلَ بَرَ عِ فبٍحْشْ عِ يَشُي عَمٌنِكَيٍ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مَن نَشَ عَ قَلَ عَ بَبَ بّ، «عِ شَ قٍ كٍرٍن نَبَ ﭑ بّ. عِ شَ مَمّ تِ كِكٍ قِرِن عَلَكٌ ﭑ شَ سِفَ فٍيَيٍ قَرِ، عَ نُن ﭑ بٌورٍيٍ، مُشُ شَ وَ تِ بَرِ مَ ﭑ مُ قَمَ دْشْدٍ شّمّ شْ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فَلَدِ شَ فِنّ نَشَ دِيٍ بَرِ عَ بّ. نَ فِنّ شَ دِيٍ نَشَ مْ، عٍ قَ يٍقِتٍ كٍرِ، عٍ عَ قَلَ عَ بّ، «عِ مُ قَمَ مُشُ بَبَ كّ سْتْدٍ، بَرِ مَ فِنّ فبّتّ نَن مَ دِ لَنشِ عِ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بَبَ نَشَ عَ يَابِ، «سِفَ.» عَ نَشَ عَ شَ دِ فِنّ مَمّ كِكٍ قِرِن. عَ نُن عَ بٌورٍيٍ نَشَ سِفَ وَ تِدٍ فٍيَيٍ قَرِ، بَرِ مَ عَ مُ قَمَ دْشْدٍ شّمّ شْ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كِكٍ قِرِنيِيٍ رَحْنيِ، عَ نَشَ فبِلٍن عَ بَبَ يِرٍ. عَ بَبَ نَشَ عَ شَ لَايِدِ تٌنفٌشِ رَكَمَلِ. عَ شَ دِ مُ نُ شّمّ قٍ كٌلٌنشِ. نَ نَن عَ تٌشِ عِسِرَيِلَكَيٍ نَشَ يِ نَامُنيِ رَ مِ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حّ بِرِن عِسِرَيِلَ فِنّدِ مّدِيٍ يٍقِتٍ فَلَدِكَ شَ دِ فِنّ شَ كِنِكِنِ رَبَمَ نّ شِ نَانِ، عَلَكٌ عٍ شَ رَتُ عَ شَ قٍ 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قِتٍ نَشَ كٍلِ، عَ مَكُيَ عَ تَارَيٍ رَ، عَ سَ سَبَتِ تٌبٌ بْشِ مَ. مّننِ شّمّ رَبّحِنشِيٍ نَشَ لُ عَ قّ مَ، عٍ شَ بِرَ عَ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دَنفِ شَنبِ، عَمٌنِكَيٍ تٌ عِسِرَيِلَكَيٍ فٍ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فَلَدِ قٌرِيٍ نَشَ سِفَ يٍقِتٍ قٍندٍ تٌبٌ بْ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قَلَ يٍقِتٍ بّ، «وٌن شّي، عِ شَ قِندِ مُشُ شَ يَرٍرَتِ رَ عَلَكٌ وٌن شَ عَمٌنِكَيٍ فٍ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قِتٍ نَشَ فَلَدِ قٌرِيٍ يَابِ، «وٌ مُ ﭑ شْنشِ شّ؟ وٌ مُ ﭑ كٍرِ ﭑ بَبَ شَ بَنشِ كُي؟ مُنقٍ رَ وٌ ﭑ قٍنمَ يَكْسِ وٌ شَ تْورّ كُي؟»]]></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2026-06-15T08:52:41Z</dcterms:created>
  <dcterms:modified xsi:type="dcterms:W3CDTF">2026-06-15T08:52:41Z</dcterms:modified>
  <dc:title>Bible.com.au: كِيتِسَيٍ 11:1-40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