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سِرَيِلَكَيٍ تْورْ، عٍ عٍ حَشَنكَتَ نَ حّ بُن مَ. عٍ مَن نَشَ عِسِرَيِلَكَيٍ حَشَنكَتَ نَشٍيٍ قَن نُ سَبَتِشِ يُرُدّن نَاكِرِ مَ، عَمٌنِكَيٍ شَ بْشِ مَ، حّ قُ نُن سٌلٌمَسَشَن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مٌنِكَيٍ نَشَ دَنفِ يُرُدّن نَ، عَلَكٌ عٍ شَ سَ يُدَيَ، بُنيَمِن، نُن عٍقِرَ مِ قَن فٍرٍ. عِسِرَيِلَ بْحّ تْورْ نّ كِ قَنيِ نَ وَشَ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رَيِلَكَيٍ نَشَ عَلَتَلَ شِلِ عٍ شُي عِتٍشِ رَ، عٍ نُ قَ عَ قَلَ، «مُشُ بَرَ يُنُبِ رَبَ عِ رَ، بَرِ مَ مُشُ بَرَ فبِلٍن مُشُ مَرِفِ عَلَ قْشْ رَ، مُشُ مَن بَرَ بَلِ كُيٍيٍ بَ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عِسِرَيِلَكَيٍ بّ، «مِسِرَكَيٍ، عَمٌرِكَيٍ، عَمٌنِكَيٍ، قِلِسِتَ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دْنكَيٍ، عَمَلّكِكَيٍ، نُن مَيٌنكَيٍ تٌ وٌ تْورْ، وٌ نَشَ ﭑ شِلِ وٌ شُي عِتٍشِ رَ. نَ تّمُي، ﭑ مُ وٌ بَ شّ عٍ سَفٌ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وٌ تَن بَرَ ﭑ قِنِسِرِوَلِ، وٌ قَ عَلَ فبّتّيٍ بَتُ. نَ نَن عَ تٌشِ ﭑ مُ وٌ رَتَنفَمَ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سَ سْنشْ وٌ شَ عَلَيٍ رَ، وٌ نَشٍيٍ سُفَندِشِ. عٍ شَ وٌ رَتَنفَ وٌ شَ تْورّ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نَشَ عَ مَسٍن عَلَتَلَ بّ، «مُشُ بَرَ يُنُبِ رَبَ. عِ شَ عِ وَشْنقٍ رَبَ مُشُ رَ، كْنْ يَندِ عِ شَ مُشُ رَكِسِ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 نَشَ فبِلٍن سِ فبّتّيٍ شَ عَلَيٍ قْشْ رَ، عٍ قَ عَلَتَلَ بَتُ. عَلَتَلَ نُ بَرَ كِنِكِنِ عٍ مَ عٍ شَ تْورّ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مٌنِكَيٍ نَشَ عٍ مَلَن، عٍ سَ كُرُ فَلَدِ. عِسِرَيِلَكَيٍ قَن نَشَ عٍ مَلَن، عٍ سَ كُرُ مِسِثَ.]]></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كِيتِسَ تٌ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لَدِ حَمَ نُن مَنفّيٍ نُ قَ عَ قَلَ عٍ بٌورٍ بّ، «شّمّ مُندُن قَمَ يِ فٍرٍ قْلْدٍ عَمٌنِكَيٍ مَ؟ نَ كَنيِ نَن قِندِ مَ فَلَدِكَيٍ شَ مَنفّ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بِمٍلٍكِ تٌ قَشَ، ثُوَ شَ دِ تٌلَ، دٌدٌ شَ مَمَدِ، نَشَن قَتَنشِ عِسَكَرِ بْنسْي رَ، عَ نَشَ كٍلِ عَ شَ عِسِرَيِلَ رَتَنفَ. عَ نُ سَبَتِشِ سَمِرِ نّ، عٍقِرَ مِ فٍيَ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ندِ كِيتِسَ رَ عِسِرَيِلَ حّ مْشْحّن نُن سَشَن. نَ شَنبِ عَ نَشَ قَشَ، عٍ سَ عَ رَفَتَ سَمِرِ.عِسِرَيِلَ كِيتِسَ يَيِ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لَ تٌ دَنفِ، يَيِرِ فَلَدِكَ نَشَ كٍلِ، عَ قِندِ عِسِرَيِلَ كِيتِسَ رَ حّ مْشْحّن نُن قِرِ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 تٌنفٌ سَشَن نَن نُ نَ عَ بّ. عٍ نُ حّرّ مَ سٌقَلٍ تٌنفٌ سَشَن نَن قَرِ، عٍ نُ تَا تٌنفٌ سَشَن يَمَرِ مَ فَلَدِ بْشِ مَ. هَن تٌ نَ تَايٍ شِلِ قَلَمَ يَيِرِ شَ تَا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يِرِ نَشَ قَشَ، عٍ سَ عَ رَفَتَ كَمٌن.عِسِرَيِلَ كِيتِسَ يٍقِ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كَيٍ مَن نَشَ قٍيٍ رَبَ نَشَن مُ رَقَن عَلَتَلَ مَ. عٍ نَشَ بَلِ نُن عَسِتَرَتٍ كُيٍ بَتُ، عَرَ مِكَيٍ شَ عَلَيٍ، سِدْنكَيٍ شَ عَلَيٍ، مٌوَبَكَيٍ شَ عَلَيٍ، عَمٌنِكَيٍ شَ عَلَيٍ، عَ نُن قِلِسِتَكَيٍ شَ عَلَيٍ. عٍ نَشَ عَلَتَلَ قِنسِرِوَلِ، عٍ تٌندِ تُوبِدٍ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بْحّ نَشَ تٍ عِسِرَيِلَ شِلِ مَ، عَ قَ عٍ سَ قِلِسِتَكَيٍ نُن عَمٌنِكَيٍ سَفٌي.]]></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2026-06-13T21:24:25Z</dcterms:created>
  <dcterms:modified xsi:type="dcterms:W3CDTF">2026-06-13T21:24:25Z</dcterms:modified>
  <dc:title>Bible.com.au: كِيتِسَيٍ 10:1-18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