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كِ 5: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قَن شَ دِحّ. وٌ شَ لِمَنِيَ، بَرِ مَ مَرِفِ قَ لْشْي بَرَ مَكْ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فَشَكٍرٍنيِيٍ، وٌ نَشَ قٍ كٌبِ قَلَ وٌ بٌرٍ شَ قٍ رَ، شَ نَ مُ عَ رَ كِيتِ نَ سَ، عَ مُ قَنمَ وٌ بّ. عَ فبٍ مُ لُشِ كِيتِسَ شَ قَ.]]></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نفَشَكٍرٍنيِيٍ، وٌ شَ لُ عَلْ نَمِحْنمّ نَشٍيٍ كَوَندِ تِ مَرِفِ شِلِ رَ، عٍ عٍ تُننَبّشِ تْورّ كُ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عَ كٌلٌن بَرَكّ نَ مِشِ بّ نَشَن عَ تُننَبّشِمَ تْورّ كُي. وٌ بَرَ عَ مّ عَيُبَ عَ تُننَبّشِ كِ نَشّ. وٌ مَن بَرَ عَ تٌ مَرِفِ نَشَن نَبَشِ عَ بّ عَ شَ تْورّ دَنفِ شَنبِ. مَرِفِ شَ شَنُنتٍيَ نُن عَ شَ كِنِكِنِ ف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نَشَن دَنفِ قٍ بِرِن نَ، وٌ نَشَ وٌ كَلِ كٌورٍ رَ، وٌ نَشَ وٌ كَلِ بْشِ رَ، وٌ نَشَ وٌ كَلِ سٍسٍ رَ. وٌ نَ «عِيٌ» قَلَ، عَ شَ قِندِ نْندِ رَ. وٌ نَ «عَدٍ» قَلَ، عَ شَ قِندِ نْندِ رَ. شَ نَ مُ عَ رَ كِيتِ نَ سَ، عَ مُ قَنمَ وٌ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نَ وٌ يَ مَ نَشَن تْورْشِ؟ عَ كَنيِ شَ عَلَ مَشَندِ. مِشِ نَ وٌ يَ مَ نَشَن حّلّشِنشِ؟ عَ كَنيِ شَ عَلَ تَنتُ بّيتِ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 وٌ يَ مَ نَشَن قُرَشِ؟ عَ كَنيِ شَ دَنشَنِيَتْي حَمَ كُنتِفِيٍ شِلِ، عٍ شَ عَلَ مَشَندِ عَ بّ، عٍ شَ تُرٍ ندٍ مَسٌ عَ مَ مَرِفِ شِلِ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مَشَندِ نَشَن قَتَنشِ دَنشَنِيَ رَ، عَ قُرٍ مَ رَيَلَنمَ نّ. مَرِفِ قُرٍ مَ رَكٍلِمَ نّ. شَ عَ بَرَ يُنُبِ رَبَ، مَرِفِ عَ شَقَرِ 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وٌ شَ وٌ شَ يُنُبِيٍ قَلَ وٌ بٌرٍ بّ، وٌ شَ عَلَ مَشَندِ وٌ بٌرٍ بّ، عَلَكٌ وٌ شَ يَلَن. تِنشِنتْي عَلَ مَشَندِ نَشَن تِمَ، نَ عَلَ مَشَندِ شَ وَلِ سّنبّ ف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يَ نُ قِندِشِ عَدَ مَدِ نَن نَ عَلْ وٌن تَن. عَ تٌ عَلَ مَشَندِ عَ بْحّ بِرِن نَ عَلَكٌ تُنّ نَشَ قَ، عَلَ نَشَ عَ شَ دُبّ سُشُ. تُنّ مُ قَ بْشِ حّ سَشَن كِكٍ سٍن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نَيَ كٌبِتُننَبّشِيَ تْورّ كُيعَلَ مَشَندِقٍ دَنشَنِ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عٍلِيَ مَن نَشَ عَلَ مَشَندِ تُنّ مَن شَ قَ. كٌورٍ نَشَ تُنّ بّحِن، بْشِ سَنسِيٍ نَشَ بٌفِيٍ رَ مِ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نفَشَكٍرٍنيِيٍ، شَ مِشِ ندٍ وٌ يَ مَ عَ بَرَ نْندِ كِرَ بّحِن، كْنْ مِشِ فبّتّ قَ عَ تِ كِرَ قَنيِ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عَ كٌلٌن، مِشِ نَشَن يُنُبِتْي بَمَ عَ شَ يُنُبِ قٍ مَ، عَ بَرَ عَ نِيَ يُنُبِتْي شَ كِسِ، عَ شَ يُنُبِ بِرِن بَرَ شَقَ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كْسِ وٌ وٌ تُلِ مَتِ، وٌ تَن بَننَيٍ. وٌ شَ وٌ وَ شُي عِتٍ، بَرِ مَ فبَلٌي نَن قَقٍ وٌ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بَننَيَ شُن بَرَ رَكَنَ، وٌ شَ دُفِيٍ بَرَ بْ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شّيمَ نُن فبٍتِ بَرَ شْرِشْرِ. نَ قِندِ مَ سٍيدٍ نَن نَ وٌ شِلِ مَ، عَ عَ نِيَ وٌ قَتٍ شَ فَن تّ رَ. وٌ بَرَ نَاقُلِ مَلَن يِ وَشَتِ، كْنْ وَشَتِ دْنشْي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وٌ تُلِ مَتِ، وٌ تَن نَشٍيٍ تٌندِشِ وٌ شَ شّ شَبَيٍ سَرٍ قِدٍ. وٌ شَ وَلِكّيٍ وَ شُي بَرَ عَلَ، دَالِ مَنفّ، تُلِ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دُنِحّءِفِرِ كُي، وٌ مُ تْنيِ دْشْشِ وٌ وَشْنقٍ سٍسٍ مَ. وٌ وٌ يّتّ نَن تُن نَلُفَمَ. وٌ قَ لُشِ نّ عَلْ شُرُ سٍ تُرَشِ عَ كْن نَشَبَ لْشْي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كِيتِ حَاشِ سَ تِنشِنتْييٍ مَ نَشٍيٍ مُ نُ تِشِ وٌ كَنكٍ، وٌ عٍ قَ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ﭑ نفَشَكٍرٍنيِيٍ، وٌ شَ دِحّ هَن مَرِفِ قَ لْشْي. وٌ شَ عَ رَبَ عَلْ شّسَ عَ رَبَمَ كِ نَشّ. عَ دِحّ هَن تُنّبِرّ، نَشَن عَ نِيَمَ سَنسِ شَ مْ، عَ بٌفِ.]]></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2026-08-15T13:57:50Z</dcterms:created>
  <dcterms:modified xsi:type="dcterms:W3CDTF">2026-08-15T13:57:50Z</dcterms:modified>
  <dc:title>Bible.com.au: يَكِ 5:1-20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