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كِ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وٌ مَسٌ عَلَ رَ، عَ قَن عَ مَسٌمَ نّ وٌ رَ. يُنُبِتْييٍ، وٌ وٌ يّتّ رَ سّنِيّن. قِلَنكَقُييٍ، وٌ وٌ بْحّ رَقِي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وَ، وٌ سُننُن، وٌ نِمِسَ. وٌ شَ يٍلٍ شَ قِندِ وٌ بّ وَ رَ، وٌ شَ سّيوّ شَ قِندِ سُننُ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وٌ مَفٌرٌ مَرِفِ بّ، عَ قَن وٌ شَ قٍ عِتٍمَ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فَشَكٍرٍنيِيٍ، وٌ نَشَ قٍ كٌبِ قَلَ وٌ بٌرٍ شَ قٍ رَ. مِشِ نَشَن قٍ كٌبِ قَلَمَ عَ نفَشَكٍرٍنيِ شَ قٍ رَ، عَ عَ يّتّ رَقِسَ عَ بّ، نَ كَنيِ بَرَ عَلَ شَ سّرِيّ مَتَندِ. عَ عَ يّتّ رَقِسَشِ عَلَ شَ سّرِيّ نَن بّ نَ كِ. شَ عِ بَرَ نَ رَبَ، عِ مُ نَ عَلَ شَ سّرِيّ رَبَتُقٍ شّ، عِ نَ عَ مَتَندِقٍ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رِيّسَ كٍرٍن ثٍتِ نَ عَ رَ، كِيتِسَ قَن كٍرٍن ثٍتِ نَ عَ رَ. عَ تَن نَن نْمَ مِشِ رَكِسِدٍ، عَ تَن نَن نْمَ مِشِ رَلْيدٍ. كْنْ عِ تَن، ندٍ نَ عِ رَ، عِ تٌ عِ يّتّ قِندِشِ عِ بٌورٍ مَكِيتِمَ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وٌ تُلِ مَتِ، وٌ تَن نَشٍيٍ عَ قَلَمَ، «تٌ، شَ نَ مُ تِنَ، مُشُ سِفَمَ نّ تَا ندٍ، مُشُ حّ كٍرٍن تِ نَ يُلّيَ رَبَ كُي، مُشُ فٍينِ سْ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 قٍ مْولِ قَلَمَ كْنْ وٌ حَن مُ عَ كٌلٌن نَشَن قَمَ رَبَدٍ تِنَ. وٌ شَ دُنِحّءِفِرِ قِندِشِ مُنسٍ رَ؟ وٌ لُشِ نّ عَلْ وُيّنفَ نَشَن تٌمَ دٌندٌرٌنتِ، عَ قَ لْ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لَنمَ نّ وٌ شَ يِ نَن قَلَ، «شَ عَلَ تِن، مُشُ تِنَ تٌمَ نّ، مُشُ يِ نُن يِ رَ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يّتّ عِفبٌي نَن نَ وٌ رَ. نَ مُ قَ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شَ مِشِ قٍ قَنيِ كٌلٌن عَ لَنمَ عَ شَ نَشَن نَبَ كْنْ عَ مُ عَ رَبَمَ، نَ بَرَ قِندِ نَ كَنيِ بّ يُنُبِ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وَشْنقٍ نُن يّتّ عِفبٌحَ]]></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سْنشْمَ، وٌ فٍرٍ مَ. نَ رَكٍلِمَ مُن مَ؟ عَ مُ كٍلِمَ وٌ وَشْنقٍ كٌبِيٍ شَ مَ نَشٍيٍ عٍ بٌورٍ فٍرٍ مَ وٌ بْحّ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وَ مَ سٍ ندٍ شْن، كْنْ وٌ مُ عَ سْتْمَ. وٌ قَشّ تِمَ، وٌ مِلَ وٌ بٌورٍ شَ سٍ مَ، كْنْ وٌ مُ نْمَ وٌ وَشْنقٍ سْتْدٍ. وٌ سْنشْمَ، وٌ فٍرٍ مَ، كْنْ نَ بِرِن، وٌ مُ سٍسٍ سْتْمَ بَرِ مَ وٌ مُ عَلَ مَشَندِ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 عَلَ مَشَندِ قَن، وٌ مَن مُ سٍسٍ سْتْمَ، بَرِ مَ وٌ شَ مَشَندِ مُ قَن. وٌ مَشَندِ تِمَ عَلَكٌ وٌ نَ نَشَن يٌ سْتْ وٌ شَ عَ رَوَلِ وٌ وَشْنقٍ كٌبِ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تَن دَنشَنِيَتَرٍيٍ، وٌ مُ عَ كٌلٌن نَشَن دُنِحَ مَشَنُمَ نَ بَرَ عَلَ قِندِ عَ يَشُي رَ؟ دُنِحَ شَنُنتٍنيِ قِندِشِ مِشِ نَن نَ نَشَن عَلَ شْ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 عَلَ شَ كِتَابُي شَ مَسٍنيِ كٌلٌن؟ عَلَ وَ مَ نّ وٌن شَشِلِ، عَ بَرَ نَشَن قِ وٌن مَ، عَ شَ بِرَ عَ تَن كٍرٍن نَن قْ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نَ بِرِن كُي، عَلَ شَ هِننّ فبٌ دَنفِ قٍ بِرِن نَ. كِتَابُي عَ مَسٍنمَ،«عَلَ مُ تِنمَ يّتّ عِفبٌي رَ،كْنْ عَ هِننّمَ يّتّ مَفٌرٍ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وٌ شَ وٌ يّتّ مَفٌرٌ عَلَ بّ. وٌ تٌندِ عِبُلِسَ بّ، عَ قَن عَ فِمَ نّ وٌ يَ رَ.]]></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2026-08-15T13:57:56Z</dcterms:created>
  <dcterms:modified xsi:type="dcterms:W3CDTF">2026-08-15T13:57:56Z</dcterms:modified>
  <dc:title>Bible.com.au: يَكِ 4:1-17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