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presProps" Target="presProps.xml"/>
  <Relationship Id="rId24" Type="http://schemas.openxmlformats.org/officeDocument/2006/relationships/viewProps" Target="viewProps.xml"/>
  <Relationship Id="rId2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782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يَكِ 4:1-1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وٌ وٌ مَسٌ عَلَ رَ، عَ قَن عَ مَسٌمَ نّ وٌ رَ. يُنُبِتْييٍ، وٌ وٌ يّتّ رَ سّنِيّن. قِلَنكَقُييٍ، وٌ وٌ بْحّ رَقِيشّ.]]></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وٌ وَ، وٌ سُننُن، وٌ نِمِسَ. وٌ شَ يٍلٍ شَ قِندِ وٌ بّ وَ رَ، وٌ شَ سّيوّ شَ قِندِ سُننُنيِ رَ.]]></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وٌ وٌ مَفٌرٌ مَرِفِ بّ، عَ قَن وٌ شَ قٍ عِتٍمَ نّ.]]></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ﭑ نفَشَكٍرٍنيِيٍ، وٌ نَشَ قٍ كٌبِ قَلَ وٌ بٌرٍ شَ قٍ رَ. مِشِ نَشَن قٍ كٌبِ قَلَمَ عَ نفَشَكٍرٍنيِ شَ قٍ رَ، عَ عَ يّتّ رَقِسَ عَ بّ، نَ كَنيِ بَرَ عَلَ شَ سّرِيّ مَتَندِ. عَ عَ يّتّ رَقِسَشِ عَلَ شَ سّرِيّ نَن بّ نَ كِ. شَ عِ بَرَ نَ رَبَ، عِ مُ نَ عَلَ شَ سّرِيّ رَبَتُقٍ شّ، عِ نَ عَ مَتَندِقٍ نّ.]]></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سّرِيّسَ كٍرٍن ثٍتِ نَ عَ رَ، كِيتِسَ قَن كٍرٍن ثٍتِ نَ عَ رَ. عَ تَن نَن نْمَ مِشِ رَكِسِدٍ، عَ تَن نَن نْمَ مِشِ رَلْيدٍ. كْنْ عِ تَن، ندٍ نَ عِ رَ، عِ تٌ عِ يّتّ قِندِشِ عِ بٌورٍ مَكِيتِمَ رَ؟]]></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وٌ وٌ تُلِ مَتِ، وٌ تَن نَشٍيٍ عَ قَلَمَ، «تٌ، شَ نَ مُ تِنَ، مُشُ سِفَمَ نّ تَا ندٍ، مُشُ حّ كٍرٍن تِ نَ يُلّيَ رَبَ كُي، مُشُ فٍينِ سْتْ.»]]></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وٌ نَ قٍ مْولِ قَلَمَ كْنْ وٌ حَن مُ عَ كٌلٌن نَشَن قَمَ رَبَدٍ تِنَ. وٌ شَ دُنِحّءِفِرِ قِندِشِ مُنسٍ رَ؟ وٌ لُشِ نّ عَلْ وُيّنفَ نَشَن تٌمَ دٌندٌرٌنتِ، عَ قَ لْي.]]></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عَ لَنمَ نّ وٌ شَ يِ نَن قَلَ، «شَ عَلَ تِن، مُشُ تِنَ تٌمَ نّ، مُشُ يِ نُن يِ رَبَ.»]]></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كْنْ يّتّ عِفبٌي نَن نَ وٌ رَ. نَ مُ قَن.]]></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نَ كُي، شَ مِشِ قٍ قَنيِ كٌلٌن عَ لَنمَ عَ شَ نَشَن نَبَ كْنْ عَ مُ عَ رَبَمَ، نَ بَرَ قِندِ نَ كَنيِ بّ يُنُبِ رَ.]]></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وَشْنقٍ نُن يّتّ عِفبٌحَ]]></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وٌ سْنشْمَ، وٌ فٍرٍ مَ. نَ رَكٍلِمَ مُن مَ؟ عَ مُ كٍلِمَ وٌ وَشْنقٍ كٌبِيٍ شَ مَ نَشٍيٍ عٍ بٌورٍ فٍرٍ مَ وٌ بْحّ كُي؟]]></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وٌ وَ مَ سٍ ندٍ شْن، كْنْ وٌ مُ عَ سْتْمَ. وٌ قَشّ تِمَ، وٌ مِلَ وٌ بٌورٍ شَ سٍ مَ، كْنْ وٌ مُ نْمَ وٌ وَشْنقٍ سْتْدٍ. وٌ سْنشْمَ، وٌ فٍرٍ مَ، كْنْ نَ بِرِن، وٌ مُ سٍسٍ سْتْمَ بَرِ مَ وٌ مُ عَلَ مَشَندِ مَ.]]></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وٌ نَ عَلَ مَشَندِ قَن، وٌ مَن مُ سٍسٍ سْتْمَ، بَرِ مَ وٌ شَ مَشَندِ مُ قَن. وٌ مَشَندِ تِمَ عَلَكٌ وٌ نَ نَشَن يٌ سْتْ وٌ شَ عَ رَوَلِ وٌ وَشْنقٍ كٌبِيٍ كُي.]]></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وٌ تَن دَنشَنِيَتَرٍيٍ، وٌ مُ عَ كٌلٌن نَشَن دُنِحَ مَشَنُمَ نَ بَرَ عَلَ قِندِ عَ يَشُي رَ؟ دُنِحَ شَنُنتٍنيِ قِندِشِ مِشِ نَن نَ نَشَن عَلَ شْنشِ.]]></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وٌ مُ عَلَ شَ كِتَابُي شَ مَسٍنيِ كٌلٌن؟ عَلَ وَ مَ نّ وٌن شَشِلِ، عَ بَرَ نَشَن قِ وٌن مَ، عَ شَ بِرَ عَ تَن كٍرٍن نَن قْشْ رَ.]]></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كْنْ نَ بِرِن كُي، عَلَ شَ هِننّ فبٌ دَنفِ قٍ بِرِن نَ. كِتَابُي عَ مَسٍنمَ،«عَلَ مُ تِنمَ يّتّ عِفبٌي رَ،كْنْ عَ هِننّمَ يّتّ مَفٌرٍ رَ.»]]></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نَ كُي، وٌ شَ وٌ يّتّ مَفٌرٌ عَلَ بّ. وٌ تٌندِ عِبُلِسَ بّ، عَ قَن عَ فِمَ نّ وٌ يَ رَ.]]></a:t>
            </a:r>
          </a:p>
        </p:txBody>
      </p:sp>
    </p:spTree>
  </p:cSld>
  <p:clrMapOvr>
    <a:masterClrMapping/>
  </p:clrMapOvr>
</p:sld>
</file>

<file path=ppt/theme/theme1.xml><?xml version="1.0" encoding="utf-8"?>
<a:theme xmlns:a="http://schemas.openxmlformats.org/drawingml/2006/main" name="Theme2">
  <a:themeElements>
    <a:clrScheme name="Theme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2026-06-15T08:19:10Z</dcterms:created>
  <dcterms:modified xsi:type="dcterms:W3CDTF">2026-06-15T08:19:10Z</dcterms:modified>
  <dc:title>Bible.com.au: يَكِ 4:1-17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