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كِ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مِشِ يٌ مُ نْمَ عَدَ مَدِ نّنيِ شُرُدٍ. شْنّ نَ عَ رَ نَشَن مَ لِنتَنيِ مُ دَنمَ، نَشَن شَ كَسَرّ مُ حْن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ن وٌن بَبَ، وٌن مَرِفِ، بَتُمَ نّنيِ كٍرٍنيِ نَشَن نَ، وٌن مَن عَدَ مَدِ دَنكَمَ عَ تَن نَن نَ، عَلَ نَشَن دَاشِ عَ يّتّ مِسَالِ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فَشَكٍرٍنيِيٍ، دُبّ نُن دَنكّ مِنِقٍ دّ كٍرٍن نَ، عَ مُ قَ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 شْنّ نُن يٍ بّشِ نْمَ مِنِدٍ دُلٌنيِ كٍرٍ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فَشَكٍرٍنيِيٍ، شْرّ بِلِ نْمَ تُفِ بٌفِ رَ مِنِدٍ؟ مَنفٌي بِلِ نْمَ شْرّ بٌفِ رَ مِنِدٍ؟ قْشّ يٍ مِنِمَ دُلٌنيِ نَشَن نَ، يٍ بّشِ مُ مِنِمَ مّننِ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دٍ قِندِشِ قَهَامُلَ نُن شَشِلِمَ رَ وٌ يَ مَ؟ عَ شَ نَ مَسٍن عَ حّرّ كِ قَنيِ نُن عَ شَ كّوَلِيٍ رَ، عَ نَشٍيٍ رَبَمَ بْحّ بّشِ كُي، نَشَن قَتَنشِ قَهَامُ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تْونّ حَاشِ نُن مِلّ نَ وٌ بْحّ كُي، وٌ نَشَ وٌ يّتّ عِفبٌ نَ قٍيٍ كُي، وٌ نَشَ نْندِ مَسَرَ وُلٍ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شَشِلِ مْولِ مُ كٍلِشِ كٌورٍ شّ. عَ كٍلِشِ دُنِحَ نّ، عَلَ كٌلٌنتَرٍيَ، نُن عِبُلِسَ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تْونّ نُن مِلّ نَ دّننَشّ، يَ عِسٌي نُن قٍ كٌبِ مْولِ بِرِن تٌمَ 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قَهَامُي نَشَن كٍلِشِ كٌورٍ مَ، عَ سّنِيّن، عَ مِشِ بْحّ سَمَ، عَ دِحّمَ، عَ كِنِكِنِمَ، عَ كّوَلِ قَنيِ رَ مِنِمَ، عَ مُ مِشِ رَقِسَمَ عَ بٌورٍ بّ، عَ مُ قِلَنكَقُيحَ رَبَ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دَ مَ وْيّن كِنُن شَشِلِمَيَ نَشَن كٍلِمَ كٌورٍ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الٍ بٌفِ مِنِمَ عَ فَرَنسَنمَ بّ كِ نَشّ، تِنشِنيِ قَن مِنِمَ مِشِ بّ نَ كِ نّ نَشَن بِرَ مَ لَنيِ نُن بْحّسَ قْشْ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نفَشَكٍرٍنيِيٍ، عَ مُ لَنمَ مِشِ وُيَشِ شَ قِندِ كَرَ مْشْ رَ وٌ يَ مَ، بَرِ مَ كَرَ مْشْيٍ قَمَ مَكِيتِدٍ نّ عَ شْرْشْي رَ دَنفِ مِشِ فبّتّ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ن بِرِن تَنتَنمَ قٍ وُيَشِ مَ. شَ مِشِ ندٍ مُ تَنتَنمَ عَ شَ وْيّنيِ كُي، عَ مُ تَنتَنمَ دّدّ. نَ كَنيِ نْمَ عَ يّتّ بِرِن سُشُدٍ تِنشِنيِ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نَ وَ سٌي شَ عَ وَشْنقٍ رَبَ، عَ كَرَقٌي نَن نَسٌمَ عَ دّ عِ. نَ نَن نْمَ عَ قَتٍ بِرِن نَحّرٍ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كُي قَن نَ نَ كِ نّ. هَلِ كُنكُي بٍلٍبٍلٍ، قٌيٍ شُنفبٍ نَشَن تُتُنمَ، مِشِ عَ رَحّرّ مَ قٍيَ شُرُدِ نَن نَ، عَ عَ رَفِ عَ نَ وَ سِفَقٍ دّن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نيِ قَن شُرُن، كْنْ عَ قٍ عِفبٌمَ.وٌ عَ مَتٌ، تّ دٌندٌرٌنتِ دِ نْمَ وٌندِ بٍلٍبٍلٍ فَن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تّ نَن نَ نّنيِ قَن نَ، نَشَن قِندِشِ دُنِحَ قٍ كٌبِ رَ. قَتٍ بِرِن نْشْمَ قٍ حَاشِ رَ عَ شَ وَلِ سَابُي نَن نَ. مِشِ نّنيِ نْمَ تّ سٌدٍ عَ شَ دُنِحّءِفِرِ بِرِن نَ، بَرِ مَ تّ نَن نَ نّنيِ رَ، تّ نَشَن كٍلِمَ يَهَننَ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دَ مَدِ نْمَ دَالِسٍ مْولِ بِرِن شُرُدٍ. سُبٍ شَاحّيٍ، شْنِيٍ، بُبُسٍيٍ، نُن بَا مَ يّشّيٍ، عَدَ مَدِ بَرَ عٍ بِرِن شُرُ،]]></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2026-08-15T13:57:18Z</dcterms:created>
  <dcterms:modified xsi:type="dcterms:W3CDTF">2026-08-15T13:57:18Z</dcterms:modified>
  <dc:title>Bible.com.au: يَكِ 3:1-18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