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كِ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مَنفّ عَلَتَلَ شَ سّرِيّ نَن نَبَتُ، عَلْ عَ سّبّشِ كِتَابُي كُي كِ نَشّ، «عِ شَ عِ بٌورٍ شَنُ عَلْ عِ يّتّ كَن فُندِ.» شَ وٌ نَ رَبَ، وٌ بَرَ بِرَ قٍ قَنيِ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شَ وٌ مِشِ ندٍيٍ رَقِسَ عٍ بٌورٍ بّ، وٌ بَرَ يُنُبِ رَبَ. سّرِيّ نَن وٌ مَكِيتِمَ، بَرِ مَ وٌ بَرَ قِندِ سّرِيّ مَتَندِلَ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مِشِ سّرِيّ بِرِن نَبَتُ كْنْ عَ يِرٍ كٍرٍن مَتَندِ، نَ كَنيِ بَرَ سّرِيّ بِرِن مَتَن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رِ مَ نَشَن عَ قَلَشِ، «عِ نَشَ يّنّ رَبَ،» عَ تَن نَن مَن عَ قَلَشِ، «عِ نَشَ قَشّ تِ.» هَلِ عِ مُ يّنّ رَبَ، كْنْ شَ عِ قَشّ تِ، عِ قِندِشِ عَلَ شَ سّرِيّ مَتَندِلَ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وٌ شَ وْيّن، وٌ مَن شَ وٌ حّرّ عَلْ نَشٍيٍ قَمَ مَكِيتِدٍ سّرِيّ رَ نَشَن شْرّيَ قِمَ مِ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يتِ لْشْي، عَلَ مُ كِنِكِنِمَ مِشِ مَ نَشَن مُ كِنِكِنِ عَ بٌورٍ عَدَ مَ مَ. كِنِكِنِ سّنبّ فبٌ كِيتِ بّ.دَنشَنِيَ نُن عَ كّوَ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فَشَكٍرٍنيِيٍ، عَ تِدٍ يٌ مُ نَ شَ مِشِ عَ قَلَ عَ عَ دَنشَنِيَشِ، كْنْ عَ مُ كّوَلِ قَنيِ رَبَمَ. يِ دَنشَنِيَ مْولِ نْمَ مِشِ رَكِسِ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وٌ نفَشَكٍرٍنيِ مَفٍلِ نَ عَ رَ، لْشْي كٍرٍن بَلٌي مُ نَ عَ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ندٍ قَ لُ وٌ يَ مَ عَ عَ قَلَ عَ بّ، «سِفَ، عِ نَشَ كْنتْقِلِ، عِ شَ دُفِ ندٍ رَفٌرٌ عِ مَ، عِ شَ عِ دّفٍ،» كْنْ عَ قَ لُ عَ مُ عَ شَ كْنتْقِلِ بَ، نَ كَنيِ شَ وْيّنيِ تِدٍ يٌ 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نشَنِيَ نَ نَ كِ نّ. شَ عَ مُ مِشِ تُتُنمَ وَلِ قَنيِيٍ رَبَقٍ مَ، عَ تِدٍ يٌ 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شِ رَقِسَقٍ عَ بٌورٍ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مِشِ ندٍ نْمَ عَ قَلَدٍ، «عِ تَن، دَنشَنِيَ كَنيِ نَن عِ رَ، كْنْ ﭑ تَن قٍ قَنيِ رَبَ نَن ﭑ نَ.» كَتَ عِ شَ عِ شَ دَنشَنِيَ مَسٍن ﭑ بّ وَلِ قَنيِ شَنبِ. ﭑ تَن ﭑ مَ دَنشَنِيَ مَسٍنمَ عِ بّ ﭑ مَ كّوَلِ قَنيِ نَن سَابُ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لَشِ عَ رَ، عَ عَلَ كٍرٍن نَ عَ رَ. نَ قَن كِ قَنيِ، كْنْ هَلِ حِننّيٍ لَشِ نَ رَ، عٍ سّرّن فَاشُ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ن شَشِلِتَرٍ، عِ مُ عَ كٌلٌن دَنشَنِيَ نَشَن مُ كّوَلِ قَنيِ رَ مِنِمَ، عَ تِدٍ يٌ 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قٍ عَ نِيَ وٌن بَبَ عِبُرَهِمَ نَشَ قِندِ تِنشِنتْي رَ عَلَ يَ عِ؟ عَ مُ قَتَن عَ شَ كّوَلِيٍ شَ مَ، عَ تٌ عَ شَ دِ عِسِيَفَ قِ عَلَ مَ سّرّشّبَدٍ قَ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بَرَ عَ تٌ، دَنشَنِيَ نُ وَلِقٍ نّ عَ نُن عَ شَ كّوَلِ. كّوَلِ نَن دَنشَنِيَ رَكَمَلِ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عَ نَشَ رَبَ عَلْ عَ سّبّشِ كِتَابُي كُي كِ نَشّ، «عِبُرَهِمَ نَشَ لَ عَلَ رَ. عَلَتَلَ قَن نَشَ نَ قِندِ تِنشِنيِ رَ عَ بّ.» عِبُرَهِمَ شِلِ نَشَ قَلَ «عَلَ شَنُنتٍ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بَرَ عَ تٌ، عَدَ مَدِ شَ كّوَلِ قِندِ مَ تِنشِنيِ نَن نَ عَ بّ، عَ شَ دَنشَنِيَ فبَنسَن شَ مُ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لَنفٌي فِنّ رَشَبِ قَن شَ كّوَلِ شَ مُ قِندِ تِنشِنيِ رَ عَ بّ، عَ تٌ شّيرَيٍ رَ سّنّ عَ شْنيِ، عَ كِرَ مَسٍن عٍ بّ عٍ عٍ فِمَ نَشَ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نِي نَ سِفَ، عَ قَتٍ قَشَمَ نّ. نَ كُي، شَ كّوَلِ قَنيِ مُ نَ، دَنشَنِيَ قَن حْن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وٌ نَشَ مِشِيٍ رَقِسَ عٍ بٌورٍ بّ، بَرِ مَ وٌ دَنشَنِيَشِ وٌن مَرِفِ عِسَ نْرّ كَنيِ نَن مَ، عَلَ شَ مِشِ سُفَندِ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وٌ مَحْشُن يِ مَ؛ مِشِ ندٍ نَشَ قَ وٌ مَلَنشِ دّننَشّ، شُرُندّ شّيمَ دَاشِ نَ عَ بّلّشّ رَ، دُفِ تٌقَنيِ رَفٌرٌشِ عَ مَ. سٍتَرٍ قَن نَشَ قَ، دُفِ قٌرِ تٌحَاشِ رَفٌرٌشِ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وٌ دُفِ تٌقَنيِ كَنيِ شّيبُ عَ قَنيِ رَ، وٌ قَ عَ قَلَ عَ بّ، «عِ مَفٌرٌدٍ قَنيِ نَن يِ كِ،» كْنْ وٌ قَ عَ قَلَ سٍتَرٍ تَن بّ، «تِ مّننِ،» شَ نَ مُ عَ رَ، «دْشْ بْشِ، ﭑ بُن مَ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مُ مِشِ رَقِسَشِ عَ بٌورٍ بّ شّ نَ كِ؟ وٌ مُ حّرّشِ مَحْشُن كٌبِ شَ رَ نَ 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فَشَكٍرٍنيِ شَنُشِيٍ، وٌ وٌ تُلِ مَتِ ﭑ نَ. عَلَ بَرَ مِشِيٍ سُفَندِ نَشٍيٍ قِندِشِ سٍتَرٍيٍ رَ دُنِحَ كِ مَ، عَلَكٌ عٍ شَ قِندِ بَننَمِشِيٍ رَ دَنشَنِيَ كِ مَ. عَلَ بَرَ عٍ سُفَندِ عَلَكٌ عٍ شَ قِندِ كّتٌنفٌي رَ عَ شَ مَنفّيَ كُي. نَ نَن لَايِدِشِ مِشِيٍ بّ نَشٍيٍ عَلَ شَ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وٌ تَن، وٌ بَرَ سٍتَرٍيٍ مَبٍرٍ. بَننَمِشِيٍ شَ مُ وٌ تْورْ مَ، عٍ وٌ شَنِن كِيتِسَ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ن شَ مُ وٌ مَرِفِ شِلِ قَنيِ رَ سْتْمَ؟]]></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2026-08-15T13:57:17Z</dcterms:created>
  <dcterms:modified xsi:type="dcterms:W3CDTF">2026-08-15T13:57:17Z</dcterms:modified>
  <dc:title>Bible.com.au: يَكِ 2:1-26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