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كِ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نَبّشِيَ، دَنشَنِيَ، نُن عَلَ شَ سّرِيّ رَبَ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يَكِ نَن يِ كِ، عَلَ نُن عَ شَ مِشِ سُفَندِشِ مَرِفِ عِسَ شَ كٌنيِ. ﭑ بَرَ وٌ شّيبُ، وٌ تَن عِسِرَيِلَ بْنسْي قُ نُن قِرِنيِ نَشٍيٍ يٍنسٍنشِ حَمَ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فَشَكٍرٍنيِيٍ، وٌ شَ سّيوَ تْورّ مْولِ بِرِ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وٌ عَ كٌلٌن عَ وٌ تْورّ نَشَن سْتْمَ دَنشَنِيَ كُي، عَ وٌ دُلُشْتْ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دُلُشْتْ هَن عَ رَحْنيِ عَلَكٌ وٌ شَ دَنشَنِيَ شَ تِلِن، وٌ شَ قِندِ مِشِ كَمَلِشِيٍ رَ، قٍقٍ مُ لُشِ نَشٍ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قَهَامُي مُ نَ مِشِ ندٍ يِ رَ وٌ يَ مَ، عَ كَنيِ شَ عَلَ مَشَندِ. عَ عَ سْتْمَ نّ، بَرِ مَ عَلَ مِشِ بِرِن كِمَ عَ يِرِوَشِ رَ عَ شَ قٌنِسِرٍ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قٌ مِشِ شَ عَلَ مَشَندِ دَنشَنِيَ رَ، عَ نَشَ سِيكّ، بَرِ مَ مِشِ سِيكّشِ لُمَ نّ عَلْ مْرْنيِ، قٌيٍ نَشَن بْنبْمَ، عَ عَ مَتُتُ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نيِ نَشَ عَ مَحْشُن عَ عَ سٍ ندٍ سْتْمَ عَ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 مَ عَ شَشِلِ مُ تِشِ عَلَ فبَنسَن شَ رَ، عَ سَنيِيٍ نَ كِرَ وُيَشِ نَن 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نشَنِيَتْي سٍتَرٍ شَ سّيوَ بَرِ مَ عَلَ بَرَ عَ شَ قٍ عِ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بَننَ تَن شَ سّيوَ عَلَ تٌ بَرَ عَ شَ قٍ مَفٌرٌ، بَرِ مَ عَ شَ قٍ حْنمَ نّ عَلْ سَنسِ قُفٍ تٌقَ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فٍ شْنّ نَ تٍ، سَنسِ لِسِمَ نّ هَن عَ قُفٍ بِرَ، عَ شَ تٌقَنيِ حْن. عَ نَ نَ كِ نّ بَننَ قَن بّ. عَ نَ عَ شَ وَلِيٍ كُي تّمُي نَشّ، عَ بِرِ مَ نَ لّيرِ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لّشِنيِ نَ مِشِ بّ نَشَن عَ تُننَبّشِمَ تْورّ كُي، بَرِ مَ شَ عَ بَرَ فّ نَ تْورّ رَشَندٍ، عَلَ كِسِ شُننَكٍلِ قِمَ نّ عَ مَ. عَلَ نَ نَن لَايِدِشِ عَ شَنُنتٍنيِيٍ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 وَ مَ تَنتَنقٍ، عَ نَشَ عَ قَلَ عَ عَلَ نَن عَ رَتَنتَنقٍ، بَرِ مَ عَلَ مُ بِرَ مَ قٍ حَاشِ قْشْ رَ، عَ مَن مُ عَدَ مَ يٌ رَتَنتَنمَ قٍ حَا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مَ يّتّ وَشْنقٍ حَاشِ نَن عَ رَتَنتَنمَ. نَ نَن عَ مَبّندُنمَ هَن عَ عَ رَبِ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 مَ وَشْنقٍ حَاشِ شَ دِ قِندِشِ يُنُبِ نَن نَ. يُنُبِ قَن نَ رَبَ، عَ شَ دِ قِندِ مَ قَشّ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فَشَكٍرٍنيِ شَنُشِيٍ، وٌ نَشَ لَ وُ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 هَفِفّ بِرِن قَتَنشِ دَالِ مَنفّ نَن نَ نَشَن نَ كٌورٍ، نَشَن سٌفٍ، كِكٍ، نُن تُنبُييٍ دَاشِ، نَشَن مُ مَسَرَ مَ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يّتّ سَفٌي مَ، عَلَ بَرَ وٌن نَكِسِ عَ شَ نْندِ مَسٍنيِ سَابُي رَ، عَ وٌن قِندِ عَ شَ دِيٍ رَ، عَلَكٌ وٌن شَ بِنيّ سْتْ دَنفِقٍ عَ شَ دَالِسٍ بِرِ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فَشَكٍرٍنيِ شَنُشِيٍ، وٌ شَ يِ وْيّنيِ مّ؛ وٌ بِرِن شَ وٌ تُلِ مَتِ وٌ بٌرٍ رَ، وٌ نَشَ فبَتَ وْيّنيِ رَ، وٌ بْحّ نَشَ تٍ مَقُ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عَدَ مَدِ شَ شْنّ مُ عَ تُتُنمَ عَلَ شَ تِنشِن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 عَ رَ، وٌ شَ تٌندِ قٍ حَاشِ نُن قٍ كٌبِ مْولِ بِرِن نَبَدٍ. وٌ شَ وٌ يّتّ مَفٌرٌ، وٌ شَ نْندِ سُشُ نَشَن بَرَ مَسٍن وٌ بّ، بَرِ مَ نَ نَن نْمَ وٌ رَكِسِ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عَلَ شَ مَسٍنيِ رَبَتُ. شَ وٌ عَ رَ مّ فبَنسَن كْنْ وٌ مُ عَ رَبَ، وٌ بَرَ وٌ يّتّ مَدَ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مِشِ ندٍ عَلَ شَ مَسٍنيِ رَ مّ، كْنْ عَ مُ بِرَ عَ قْشْ رَ، عَ لُمَ نّ عَلْ مِشِ نَشَن عَ يَتَفِ مَتٌمَ كِكٍ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 سِفَ، عَ نّيمُ عَ يَتَفِ مَ عَ نَ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مِشِ نَشَن عَلَ شَ سّرِيّ كَمَلِشِ مَتٌمَ عَ قَنيِ رَ، عَ عَ تُننَبّشِ، عَ مُ نّيمُ سّرِيّ مَ كْنْ عَ عَ رَبَتُ، نَ كَنيِ بَرَكَمَ نّ. عَلَ شَ سّرِيّ شْرّيَ قِمَ نّ عَدَ مَدِ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يٌ عَ يّتّ مَحْشُن دِينّلَ رَ، كْنْ عَ مُ عَ دّ نْشِ، نَ كَنيِ نَ عَ يّتّ مَدَشُقٍ نّ. عَ شَ دِينّ تِدٍ يٌ 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ينّ قِيشّ نَشَن نَقَن بَبَ عَلَ مَ، عَ تَن نَن يَ؛ وٌن شَ مّينِ كِرِدِيٍ نُن كَاحّ فِنّيٍ مَ عٍ شَ تْورّ كُي، دُنِحَ قٍ مَن نَشَ وٌ مَدَ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يَكِ 1:1-27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