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1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يَكِ 1: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بَرِ مَ عَ شَشِلِ مُ تِشِ عَلَ فبَنسَن شَ رَ، عَ سَنيِيٍ نَ كِرَ وُيَشِ نَن شْن.]]></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دَنشَنِيَتْي سٍتَرٍ شَ سّيوَ بَرِ مَ عَلَ بَرَ عَ شَ قٍ عِتٍ.]]></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كْنْ بَننَ تَن شَ سّيوَ عَلَ تٌ بَرَ عَ شَ قٍ مَفٌرٌ، بَرِ مَ عَ شَ قٍ حْنمَ نّ عَلْ سَنسِ قُفٍ تٌقَنيِ.]]></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سٌفٍ شْنّ نَ تٍ، سَنسِ لِسِمَ نّ هَن عَ قُفٍ بِرَ، عَ شَ تٌقَنيِ حْن. عَ نَ نَ كِ نّ بَننَ قَن بّ. عَ نَ عَ شَ وَلِيٍ كُي تّمُي نَشّ، عَ بِرِ مَ نَ لّيرِ نّ.]]></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حّلّشِنيِ نَ مِشِ بّ نَشَن عَ تُننَبّشِمَ تْورّ كُي، بَرِ مَ شَ عَ بَرَ فّ نَ تْورّ رَشَندٍ، عَلَ كِسِ شُننَكٍلِ قِمَ نّ عَ مَ. عَلَ نَ نَن لَايِدِشِ عَ شَنُنتٍنيِيٍ بّ.]]></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مِشِ نّ وَ مَ تَنتَنقٍ، عَ نَشَ عَ قَلَ عَ عَلَ نَن عَ رَتَنتَنقٍ، بَرِ مَ عَلَ مُ بِرَ مَ قٍ حَاشِ قْشْ رَ، عَ مَن مُ عَدَ مَ يٌ رَتَنتَنمَ قٍ حَاشِ رَ.]]></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دَ مَ يّتّ وَشْنقٍ حَاشِ نَن عَ رَتَنتَنمَ. نَ نَن عَ مَبّندُنمَ هَن عَ عَ رَبِرَ.]]></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دَ مَ وَشْنقٍ حَاشِ شَ دِ قِندِشِ يُنُبِ نَن نَ. يُنُبِ قَن نَ رَبَ، عَ شَ دِ قِندِ مَ قَشّ نَن نَ.]]></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ﭑ نفَشَكٍرٍنيِ شَنُشِيٍ، وٌ نَشَ لَ وُلٍ رَ.]]></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كِ هَفِفّ بِرِن قَتَنشِ دَالِ مَنفّ نَن نَ نَشَن نَ كٌورٍ، نَشَن سٌفٍ، كِكٍ، نُن تُنبُييٍ دَاشِ، نَشَن مُ مَسَرَ مَ عَبَدَن.]]></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تُننَبّشِيَ، دَنشَنِيَ، نُن عَلَ شَ سّرِيّ رَبَتُقٍ]]></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عَ يّتّ سَفٌي مَ، عَلَ بَرَ وٌن نَكِسِ عَ شَ نْندِ مَسٍنيِ سَابُي رَ، عَ وٌن قِندِ عَ شَ دِيٍ رَ، عَلَكٌ وٌن شَ بِنيّ سْتْ دَنفِقٍ عَ شَ دَالِسٍ بِرِن نَ.]]></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ﭑ نفَشَكٍرٍنيِ شَنُشِيٍ، وٌ شَ يِ وْيّنيِ مّ؛ وٌ بِرِن شَ وٌ تُلِ مَتِ وٌ بٌرٍ رَ، وٌ نَشَ فبَتَ وْيّنيِ رَ، وٌ بْحّ نَشَ تٍ مَقُرٍن نَ،]]></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بَرِ مَ عَدَ مَدِ شَ شْنّ مُ عَ تُتُنمَ عَلَ شَ تِنشِنيِ مَ.]]></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نَ نَ عَ رَ، وٌ شَ تٌندِ قٍ حَاشِ نُن قٍ كٌبِ مْولِ بِرِن نَبَدٍ. وٌ شَ وٌ يّتّ مَفٌرٌ، وٌ شَ نْندِ سُشُ نَشَن بَرَ مَسٍن وٌ بّ، بَرِ مَ نَ نَن نْمَ وٌ رَكِسِدٍ.]]></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وٌ شَ عَلَ شَ مَسٍنيِ رَبَتُ. شَ وٌ عَ رَ مّ فبَنسَن كْنْ وٌ مُ عَ رَبَ، وٌ بَرَ وٌ يّتّ مَدَشُ.]]></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شَ مِشِ ندٍ عَلَ شَ مَسٍنيِ رَ مّ، كْنْ عَ مُ بِرَ عَ قْشْ رَ، عَ لُمَ نّ عَلْ مِشِ نَشَن عَ يَتَفِ مَتٌمَ كِكٍ مَ،]]></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عَ قَ سِفَ، عَ نّيمُ عَ يَتَفِ مَ عَ نَ كِ نَشّ.]]></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كْنْ مِشِ نَشَن عَلَ شَ سّرِيّ كَمَلِشِ مَتٌمَ عَ قَنيِ رَ، عَ عَ تُننَبّشِ، عَ مُ نّيمُ سّرِيّ مَ كْنْ عَ عَ رَبَتُ، نَ كَنيِ بَرَكَمَ نّ. عَلَ شَ سّرِيّ شْرّيَ قِمَ نّ عَدَ مَدِيٍ مَ.]]></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مِشِ يٌ عَ يّتّ مَحْشُن دِينّلَ رَ، كْنْ عَ مُ عَ دّ نْشِ، نَ كَنيِ نَ عَ يّتّ مَدَشُقٍ نّ. عَ شَ دِينّ تِدٍ يٌ مُ نَ.]]></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دِينّ قِيشّ نَشَن نَقَن بَبَ عَلَ مَ، عَ تَن نَن يَ؛ وٌن شَ مّينِ كِرِدِيٍ نُن كَاحّ فِنّيٍ مَ عٍ شَ تْورّ كُي، دُنِحَ قٍ مَن نَشَ وٌ مَدَشُ.]]></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ﭑ تَن يَكِ نَن يِ كِ، عَلَ نُن عَ شَ مِشِ سُفَندِشِ مَرِفِ عِسَ شَ كٌنيِ. ﭑ بَرَ وٌ شّيبُ، وٌ تَن عِسِرَيِلَ بْنسْي قُ نُن قِرِنيِ نَشٍيٍ يٍنسٍنشِ حَمَنّيٍ مَ.]]></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ﭑ نفَشَكٍرٍنيِيٍ، وٌ شَ سّيوَ تْورّ مْولِ بِرِن كُي،]]></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بَرِ مَ وٌ عَ كٌلٌن عَ وٌ تْورّ نَشَن سْتْمَ دَنشَنِيَ كُي، عَ وٌ دُلُشْتْمَ نّ.]]></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وٌ شَ دُلُشْتْ هَن عَ رَحْنيِ عَلَكٌ وٌ شَ دَنشَنِيَ شَ تِلِن، وٌ شَ قِندِ مِشِ كَمَلِشِيٍ رَ، قٍقٍ مُ لُشِ نَشٍيٍ شَ قٍ رَ.]]></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شَ قَهَامُي مُ نَ مِشِ ندٍ يِ رَ وٌ يَ مَ، عَ كَنيِ شَ عَلَ مَشَندِ. عَ عَ سْتْمَ نّ، بَرِ مَ عَلَ مِشِ بِرِن كِمَ عَ يِرِوَشِ رَ عَ شَ قٌنِسِرٍيَ مَ.]]></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كْنْ قٌ مِشِ شَ عَلَ مَشَندِ دَنشَنِيَ رَ، عَ نَشَ سِيكّ، بَرِ مَ مِشِ سِيكّشِ لُمَ نّ عَلْ مْرْنيِ، قٌيٍ نَشَن بْنبْمَ، عَ عَ مَتُتُن.]]></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نَ كَنيِ نَشَ عَ مَحْشُن عَ عَ سٍ ندٍ سْتْمَ عَلَ رَ،]]></a:t>
            </a:r>
          </a:p>
        </p:txBody>
      </p:sp>
    </p:spTree>
  </p:cSld>
  <p:clrMapOvr>
    <a:masterClrMapping/>
  </p:clrMapOvr>
</p:sld>
</file>

<file path=ppt/theme/theme1.xml><?xml version="1.0" encoding="utf-8"?>
<a:theme xmlns:a="http://schemas.openxmlformats.org/drawingml/2006/main" name="Theme26">
  <a:themeElements>
    <a:clrScheme name="Theme2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2026-08-15T13:57:17Z</dcterms:created>
  <dcterms:modified xsi:type="dcterms:W3CDTF">2026-08-15T13:57:17Z</dcterms:modified>
  <dc:title>Bible.com.au: يَكِ 1:1-27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