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9: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قِرَ مِكَيٍ نُن سَمَرِكَيٍ نُ بَرَ نَ كٌلٌن،كْنْ عٍ نَشَ عَ قَلَ عٍ شَ يّتّ عِفبٌ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كِ بَنشِ بَرَ بِرَ، كْنْ مُشُ قَمَ عَ تِدٍ فّمّ مَسٌلِشِيٍ نَن نَ.سِكٌمٌرٌ بِلِيٍ بَرَ سّفّ، كْنْ مُشُ قَمَ سّدِرِ بِلِيٍ سِدٍ عٍ حْشْ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وْيّنيِ مَ عَلَتَلَ قَمَ نّ رٍ سِن يَشُييٍ رَفٍينِدٍ عٍ شِلِ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مَ نّ عَرَ مِكَيٍ رَ كٍلِقٍ سٌفٍتٍدٍ،عَ قَ قِلِسِتَكَيٍ قَن نَ كٍلِ سٌفٍفٌرٌدٍ،عَلَكٌ عٍ شَ عِسِرَيِلَكَيٍ سْنتْ عَ حَاشِ رَ.هَلِ نَ بِرِن تٌ رَبَ،عَلَتَلَ شَ شْنّ مُ فبِلٍنشِ عٍ قْشْ رَ،عَ بّلّشّ مَن عِتٍشِ عٍ شِ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 مَ حَمَ تَن تٌندِ نّ عَ يّتّ رَفبِلٍندٍ عَ بْنبْمَ مَ،عٍ مُ مَنفّ عَلَتَلَ قٍ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لَتَلَ عِسِرَيِلَ شُنيِ نُن عَ شُلِ بٌلٌنمَ نّ،عَ تُفِ بِلِ نُن كَلٍ شُنشُرِ رَبِرَ 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شُنيِ نَ عَ شَ يَرٍرَتِيٍ نَن نَ،عَ شُلِ نَ عَ شَ نَمِحْنمّ وُلٍ قَلّيٍ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يَرٍرَتِيٍ بَرَ حَمَ رَلْي، عٍ بَرَ عٍ عِ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رَ، عَلَتَلَ مُ حّلّشِنمَ عٍ شَ قٌنِكٍيٍ رَ،عَ مُ كِنِكِنِمَ عٍ شَ كِرِدِيٍ نُن كَاحّ فِنّيٍ مَ،بَرِ مَ عٍ بِرِن يُنُبِ حَاشِيٍ رَبَمَ،وْيّن كٌبِيٍ نَن تُن مِنِمَ عٍ دّ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بَلٌي نَ قَقٍ عٍ مَ عَلْ تّ نَشَن نَ قِلِ مَ،عَ قَ حٌوفٍ حَاشِ نُن تُنبٍ بِرِن فَن، تُورِ قَ تٍ كٌو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 نَشَن قِندِ مَ مَنفّ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عَلَتَلَ شَ شْنّ بَرَ دُنِحَ رَ سّرّن،عَدَ مَدِيٍ بَرَ لُ عَلْ تّ نَشٍيٍ عٍ بٌورٍ فَن، مِشِ يٌ مُ كِ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رَ عٍ بٌورٍ مُحَ نَشَن نُ نَ عٍ يِرٍقَنيِ مَ،كْنْ عٍ نَشَ لُ كَامّ كُي.عٍ بَرَ ندٍ مُحَ نَشَن نُ نَ عٍ كْولَ مَ،كْنْ عٍ مُ وَ سَ، كَنكَن نَشَ دِن عَ بٌو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كَيٍ بَرَ عٍقِرَ مِكَيٍ تْورْ،عٍقِرَ مِكَيٍ بَرَ مَنَسِكَيٍ تْورْ،عٍ قِرِن بَرَ دِن يُدَيَ رَ.هَلِ نَ بِرِن تٌ رَبَ،عَلَتَلَ شَ شْنّ مُ فبِلٍنشِ عٍ قْشْ رَ،عَ بّلّشّ مَن عِتٍشِ عٍ شِ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مَ نَشَن نُ نَ عَ حّرّقٍ دِ مِ كُي،عٍ بَرَ نَءِيَلَنيِ شُنفبٍ تٌ.تْورّ شَ نْي نُ نَ نَشٍيٍ قَرِ،نَءِيَلَنيِ شُنفبٍ بَرَ يَنبَ عٍ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عِ بَرَ نَ حَمَ شُن نَكٍلِ،عِ بَرَ سّيوّ شُنفبٍ قِ عٍ مَ.عٍ سّيوَشِ عِ يَ رَعَلْ مِشِيٍ سّيوَ مَ سَنسِ شَبَ تّمُي كِ نَشّ،عَلْ مِشِيٍ سّيوَ مَ هَرِفٍ سْتْقٍ رَ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سّيوَشِ بَرِ مَ كٌتٍ بِنيٍ نَشَن نُ دّتّنشِ عٍ مَ،عِ بَرَ نَ بَ نَا،لُشُسِنيِ نَشَن نُ عٍ بْنبْمَ عٍ قَرِ مَ،عِ بَرَ نَ كَنَ عَلْ عِ مَدِيَنكَيٍ رَبِرَ تّمُي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يَشُييٍ شَ سَنكِرِ نَشٍيٍ نُ عٍ مَبٌرٌنمَ،عٍ دٌنمَ نَشٍيٍ نْشْشِ وُلِ رَ،نٍيٍ بِرِن بَرَ وْلّ تّ شْورَ، عٍ فَن قٍ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عَلَ بَرَ عَ نِيَ وٌن شَ دِ ندٍ سْتْ،عَ مَنفّيَ قِشِ نَشَن مَ.نَ دِ قَمَ شِلِدٍ يِ كِ نّ؛مَرَ سِمَ قِسَمَنتٍ، عَلَ سّنبّمَ،بَبَ نَشَن بُمَ عَبَدَن، بْحّسَ مَن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مَنفّيَ نُن عَ شَ بْحّسَ مُ حْنمَ.عَ دْشْمَ نّ دَوُدَ شَ كِبَنيِ كُي عَبَدَن.عَ نَ مَنفّيَ رَبَمَ تِنشِنيِ نُن نْندِ نَن نَ،كٍلِقٍ يَكْسِ مَ هَن دَن مُ نَشَن مَ.مَنفّ عَلَتَلَ قَمَ نَ نَن نَبَدٍ،بَرِ مَ عَ مُ وَ مَ عَ قِرِن ندٍ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فِ نُ بَرَ كِيتِ حَاشِ سَ يَشُبَ بْنسْي مَ،عَ نَشَن دْشْ عِسِرَيِلَ مَ.]]></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عَننَبِ عٍسَيِ 9:1-20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