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دِن يُدَيَ رَ، عَ تٍ هَن عَ فبٍ مُ نُ لُشِ مّننِكَيٍ قَن شَ مَدُلَ.عٍمَنُوّلِ، نَ قَمَ نّ وٌ شَ بْشِ بِرِن شُن نَكَ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تَن حَمَنّ نَشٍيٍ نَ دُنِحَ،وٌ فٍرٍ شُي رَتٍ، كْنْ وٌ شُن نَكَنَمَ نّ.وٌ وٌ يّتّ يَءِلَن فٍرٍ شِلِ مَ، كْنْ وٌ قَشَمَ نّ.وٌ شَ تِ فٍرٍ كِ مَ، كْنْ وٌ بِرَ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تّيٍ تٌنفٌ، كْنْ عَ مُ سْونّيَمَ.وٌ لَنيِ شِرِ وٌ بٌورٍ تَفِ، كْنْ وٌ مُ تِمَ نّ،بَرِ مَ عَلَ نَ مُشُ 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ﭑ نَسِ سّنبّ رَ، عَ قَلَقٍ رَ ﭑ بّ، عَ ﭑ نَشَ بِرَ يِ حَمَ حّرّ كِ كٌبِ قْشْ رَ. عَ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يَنقَنتٍيَ شِلِ قَلَ قٍ مَ، يِ حَمَ عَ قَلَمَ قٍ نَشَن مَ يَنقَنتٍيَ.عِ نَشَ فَاشُ قٍ يَ رَ، يِ حَمَ فَاشُمَ قٍ نَشَن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مَنفّ عَلَتَلَ نَن كٌلٌن سّنِيّنتْي رَ،عِ شَ شَنمّ عَ تَن نَن شَ قٍ رَ،عِ شَ فَاشُ عَ تَن نَن 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 قِندِ مَ نّ وٌ بّ يِرٍ سّنِيّنشِ رَ.كْنْ عِسِرَيِلَ بْنسْي قِرِنيِيٍ بّ،عَ قِندِ مَ نّ فّمّ رَ عٍ دِنمَ نَشَن نَ، عٍ قَ بِرَ،عَ قِندِ مَ نّ فَنتَنيِ رَ دَرِ سَلَمُكَ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فبٍفبٍ عٍ سَنيِ رَدِنمَ نّ عَ رَ،عٍ بِرَ، عٍ عٍ مَشْنْ، عٍ شَنِن كٌنيِ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 سٍيدٍحْشْيَ نَشَن سّبّشِ، وٌ شَ تْنشُمَ سَ عَ مَ، وٌ شَ عَ رَفَتَ ﭑ مَ قْشِرَبِرّيٍ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تَن شَشِلِ تِشِ عَلَتَلَ رَ، نَشَن عَ كٌبٍ سٌشِ يَشُبَ بْنسْي رَ سِندٍن. ﭑ بَرَ ﭑ مَ لَنلَنتٍيَ سَ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سَيِ شَ دِ شِلِ سَ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تَن نُن ﭑ مَ دِيٍ، عَلَتَلَ نَشٍيٍ قِشِ ﭑ مَ، مُشُ قِندِشِ تْنشُمَيٍ نَن نَ عِسِرَيِلَ بْشِ مَ مَنفّ عَلَتَلَ بّ، نَشَن سَبَتِشِ سِيٌنِ فٍيَ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ندٍيٍ عَ قَلَمَ وٌ بّ، وٌ شَ سِفَ كَرَ مْشْييٍ يِرٍ، نَشٍيٍ مِشِ قَشَشِيٍ رَوْيّنمَ مَكْيِكْيِ رَ، وٌ شَ فُندٌ كٌلٌن. كْنْ عَ مُ لَنمَ مِشِيٍ شَ عٍ شَ مَشْرِنيِيٍ تِ عٍ مَرِفِ عَلَ تَن مَ؟ عَ لَنمَ مِشِ بَلٌشِ شَ مَشْرِنيِ تِ مِشِ قَشَ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ن شَ وٌن تُلِ مَتِ عَلَ شَ سّرِيّ رَ عَ سٍيدٍحْشْيَ قِشِ نَشَن مَ. شَ نَ مُ عَ رَ، حَمَ لُمَ دِ مِ نَن تُ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شِ عِفِرِ مَ كَامّ نُن كْنتْقِلِ نَن نَ. كَامّ نَ شْرْشْ عٍ مَ تّمُي نَشّ، عٍ عٍ يَ رَتٍمَ نّ كٌورٍ مَ، عٍ عٍ شَ مَنفّ نُن عٍ مَرِفِ عَلَ دَن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 فّ نَ رَبَدٍ، عٍ قَ عٍ يَ رَفٌرٌ دُنِحَ مَ، عٍ مُ سٍسٍ تٌمَ قٌ تْورّ، دِ مِ، نُن بْحّسَتَرٍ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نَ دِ مِ مُ لُمَ بْشِ مَ عَبَدَن، تْورّ مُ نْمَ نَ حَمَ رَ. سَبُلٌن نُن نَقَتَلِ بْشِ هَلَكِ نّ تّمُي دَنفِشِ، كْنْ نَ بْشِ نَشَن شِلِ قَلَمَ «حَمَنّ شَ فَلِلٍ،» نَ قَمَ نّ نْرْدٍ كٍلِقٍ بَا دّ رَ، هَن يُرُدّن نَاكِرِ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 «عِ شَ كّيدِ تٌنفٌ، عَ سّبّ كَلٍ رَ، ‹مَهٍرِ سَلَلِ هَسِ بَسِ،› نَشَن قَسَرِشِ ‹كَسَرّ تِ، سٍ بِرِن شَنِنمَ مَقُرٍن مَقُ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سّرّشّدُبّ عُرِ نُن يٍبٍرٍكِيَ شَ دِ سَكَرِ شِلِ سٍيدٍيٍ رَ ﭑ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ﭑ نَشَ ﭑ مَسٌ ﭑ مَ فِنّ رَ، عَ نَشَ تّفّ عَ دِ بَرِ. عَلَتَلَ نَشَ عَ مَسٍن ﭑ بّ، «عَ شِلِ سَ، ‹مَهٍرِ سَلَلِ هَسِ بَ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ينُن نَ دِ شَ مْ، عَ قَ نْ عَ قَلَدٍ، ‹ﭑ نفَ، ﭑ بَ،› عَسِرِيَ مَنفّ قَمَ نّ نَاقُلِ شَنِندٍ عَ نَشَن تٌمَ دَ مَسِ تَا كُي نُن سَمَرِ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مَن نَشَ عَ مَسٍن ﭑ بّ، عَ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 حَمَ تٌ بَرَ سِلٌوَ شُرٍ شَ بَرَكَ بّحِن،عَلَ نَشَن قِشِ عٍ مَ،عٍ قَ بِرَ رٍ سِن نُن رٍ مَلِيَهُ شَ دِ شَ قٍ قْ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تَن عَلَتَلَ قَمَ نّ بَنبَرَنيِ شُنفبٍ رَ عٍ شِلِ مَ،نَشَن قِندِ عَسِرِيَ مَنفّ يّتّ عِفبٌي رَ.عَ سّنبّ لُمَ نّ عَلْ بَنبَرَنيِ نَشَن كٍلِمَ شُرٍ،عَ قَ دَنفِ بْشِ بِرِن مَ،]]></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2026-06-15T08:18:11Z</dcterms:created>
  <dcterms:modified xsi:type="dcterms:W3CDTF">2026-06-15T08:18:11Z</dcterms:modified>
  <dc:title>Bible.com.au: عَننَبِ عٍسَيِ 8:1-23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