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رِ مَ دَ مَسِ مَنفّ رٍ سِن نَن عَرَ مِ يَمَرِ مَ.حّ تٌنفٌ سٍننِ نُن سُولِ فبَنسَن نَن لُشِ،عٍقِرَ مِ بْنسْي شَ يٍنسٍ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مَرِ مَنفّ رٍ مَلِيَهُ نَن عٍقِرَ مِ يَمَرِ مَ.شَ وٌ مُ وٌ يّتّ تَشُ وٌ مَرِفِ عَلَ رَ،وٌ مُ كِسِ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يِ مَسٍنيِ قَن تِ عَشَسِ بّ، عَ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ﭑ تَن عِ مَرِفِ عَلَتَلَ مَشَندِ تْنشُمَ مَ ﭑ مَ مَسٍنيِ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شَسِ نَشَ عَ يَابِ، «ﭑ مُ سٍسٍ مَشَندِ مَ عِ مَ، بَرِ مَ ﭑ مُ وَ مَ عِ تَن عَلَتَلَ مَتٌقٍ سِيكّ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عَننَبِ عٍسَيِ نَشَ عَ قَلَ، «دَوُدَ بْنسْي، وٌ لُمَ مِشِيٍ رَتَفَن نَ، كْنْ يَكْسِ وٌ وَ مَ عَلَتَلَ نَن قَن نَتَفَن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يّتّ يَتِ قَمَ نّ تْنشُمَ ندٍ قِدٍ وٌ مَ؛ فِنّ دِ مّدِ ندٍ قَمَ تّفّدٍ، عَ دِ بَرِ، عَ نَ دِ شِلِ سَ عٍمَنُوّلِ، نَشَن قَسَرِشِ، ‹عَلَ نَ وٌن 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حّ قّنّ نُن كُمِ نَن دٌنمَ هَن عَ مْ، عَ نْ قٍ كٌبِ نُن قٍ قَنيِ تَفِ رَبَ كٌلٌن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بٍينُن عَ شَ نَ سِمَيَ سْتْ، نَ مَنفّ قِرِنيِ عِ فَاشُشِ نَشٍيٍ رَ، نٍيٍ شَ بْشِيٍ قَمَ نّ كَنَ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تّمُي عَلَتَلَ قَمَ نّ فبَلٌي ندٍ رَ وٌ شُن مَ نَشَن مُ كٌلٌنشِ وٌ نُن وٌ بَبَيٍ شَ وَشَتِ كَقِ عٍقِرَ مِ عَ مَكُيَشِ يُدَيَ رَ تّمُي نَشّ. عَلَتَلَ عَسِرِيَ مَنفّ نَن شّيمَ وٌ يِ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مَسٍنيِ مَنفّ عَشَسِ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لْشْي، عَلَتَلَ شّيرِيٍ رَقَمَ نّ كٍلِقٍ مِسِرَ شُرٍيٍ مَ، عَ نُن كُمِيٍ كٍلِقٍ عَسِرِيَ بْشِ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مَ نّ لُدٍ قٌلٍيٍ كُي، فّمّ لٌنفٌرِيٍ رَ، كُنسِيٍ قَرِ، نُن يٍ يِرٍ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لْشْي مَرِفِ قَمَ نّ عَسِرِيَ مَنفّ رَ كٍلِقٍ شُرٍ شُنفبٍ نَاكِرِ مَ، عَ شَ وٌ رَيَافِ عَ حَاشِ رَ، عَلْ مِشِ نَشَن قَتٍ مَشَبٍ بِرِن مَبِ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لْشْي، مِشِ قَمَ نِنفٍ كٍرٍن نُن سِ قِرِن نَن فبَنسَن سْتْ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حّ قّنّ سْتْمَ نَشَن نَ. عٍ لُمَ نَ نُن كُمِ فبَنسَن نَن دٌ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لْشْي، وّنِ بِلِ وُلُ كٍرٍن نُ نَ شّ نَشَن مَ، نَشَن سَرٍ نُ فبٍتِ كٌلٍ وُلُ كٍرٍن لِمَ، نَا قِندِ مَ نّ تُنبٍ نُن بَافِ يِرٍ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يِنمَيٍ شَلِيٍ وٌلِمَ دّننَ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يٍ نُ سَمَ فٍيَ نَشٍيٍ قَرِ، تُنبٍ نُن بَافِ دِنمَ نّ نَا رَ، مِشِ يٌ مُ سُو سَ سِفَدٍ نَا سْنْن. نَا قِندِ مَ شُرُ سٍيٍ مَدٌندٍ نَن فبَنسَ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دَيَ مَنفّ عَشَسِ شَ وَشَتِ، نَشَن قِندِشِ يٌتَمِ شَ دِ نُن عٌسِيَسِ شَ مَمَدِ رَ، عَرَ مِ مَنفّ رٍ سِن نُن عِسِرَيِلَ مَنفّ ثٍكَ، رٍ مَلِيَهُ شَ دِ، عٍ نَشَ سِفَ دَرِ سَلَمُ فٍرٍدٍ، كْنْ عٍ مُ نْ عَ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بْنسْي مِشِيٍ تٌ عَ كٌلٌن عَ عَرَ مِكَيٍ بَرَ لَنيِ شِرِ عٍقِرَ مِ بْنسْي رَ، مَنفّ عَشَسِ نُن عَ شَ حَمَ نَشَ سّرّن فَاشُي كُي، عَلْ قٌيٍ وُرِ بِلِيٍ رَ مَشَمَ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عَلَتَلَ نَشَ عَ مَسٍن عَننَبِ عٍسَيِ بّ، «عِ تَن نُن عِ شَ دِ سٍيَرَ يَسُبُ، وٌ شَ سِفَ مَنفّ عَشَسِ نَرَلَندٍ يٍ رَفَتَدٍ شُنفبٍ شَنبِ رَ، كِرَ نَشَن سِفَمَ دُفِ شَمَ دّن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قَلَ عَ بّ، ‹عِ نَشَ كْنتْقِلِ. عِ شَ لِمَنِيَ. هَلِ عِ مُ فَاشُ يِ مِشِ قِرِنيِ رَ، نَشٍيٍ لُمَ عَلْ تّ شُبٍنشِ نَشَن تُورِ تُن رَ مِنِمَ. عِ نَشَ فَاشُ عَرَ مِ مَنفّ رٍ سِن نُن رٍ مَلِيَهُ بْنسْي 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رَ مِكَيٍ، نُن رٍ مَلِيَهُ شَ مِشِيٍ عٍقِرَ مِكَيٍ بَرَ يَنقَنتٍيَ نَن شِرِ عِ شُن مَ نَ كِ، عَ قَلَ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ن شَ يُدَيَ فٍرٍ، وٌن شَ عَ يَ عِسٌ، وٌن شَ نْ عَ رَ، تَبٍيلِ شَ قِندِ عٍ شَ مَنفّ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عَلَتَلَ شَ مَسٍنيِ نَن يَ نَ شَ قٍ رَ،«نَ مُ سْونّيَمَ، ﭑ مُ نَ رَبَمَ قٍوٌ،]]></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2026-08-15T13:57:17Z</dcterms:created>
  <dcterms:modified xsi:type="dcterms:W3CDTF">2026-08-15T13:57:17Z</dcterms:modified>
  <dc:title>Bible.com.au: عَننَبِ عٍسَيِ 7:1-25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