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6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شَ مَسٍنيِ نَن يَ،«مِشِ نَ بٌفِ ندٍ بُندُقٍ تّمُي نَشّ،عٍ قَ وَ نَ بٌفِ وْلّقٍ،مِشِ فبّتّ عَ قَلَمَ نّ عٍ بّ،‹عِ نَشَ نَ وْلّ. يٍ ندٍ مَن لُشِ عَ كُي.›ﭑ قَن نَ مْولِ رَبَمَ نّ ﭑ قْشِرَبِرّيٍ رَ.ﭑ مُ عٍ بِرِن حَشَنكَتَ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يَشُبَ شَ دِ ندٍيٍ رَكٍلِمَ نّ،ﭑ يُدَ شَ دِ ندٍيٍ كِ ﭑ مَ فٍيَيٍ رَ.ﭑ نَ ﭑ مَ فٍيَيٍ قِمَ نّ ﭑ مَ حَمَ سُفَندِشِ مَ،عٍ شَ سَبَتِ نَا، عَ قَ قِندِ عٍ كّ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رْن قِيلِ قِمَ نّ عٍ مَ عٍ شُرُ سٍيٍ مَدٌنمَ دّننَشّ،عَكٌرِ فُلُنبَ قِندِ مَ مَلَبُدٍ نَن نَ عٍ شَ فْورّ بٍ.ﭑ نَ بِرِن نَبَمَ نّ ﭑ مَ حَمَ بّ نَشَن ﭑ قٍن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وٌ تَن نَشٍيٍ وٌ كٌبٍ سٌشِ ﭑ تَن عَلَتَلَ رَ،وٌ قَ نّيمُ ﭑ مَ فٍيَ سّنِيّنشِ مَ،وٌ قَ سّرّشّ بَ وٌ شَ عَلَيٍ بّ،نَشَن شِلِمَ فَدِ ‹شُننَقَنيِ كَنيِ›شَ نَ مُ عَ رَ، نَشَن شِلِمَ مٍنِ ‹مَرَفِرِ كَن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بَرَ نَتّ تٌنفٌ وٌ تَن حَشَنكَتَمَ سَنتِدّفّمَ نَن نَ،وٌ بِرِن قَ قَشَ.ﭑ بَرَ وٌ شِلِ، كْنْ وٌ مُ قَ.ﭑ بَرَ وْيّن، كْنْ وٌ مُ وٌ تُلِ مَتِ.وٌ بَرَ قٍ حَاشِ رَبَ نَشَن مُ رَقَن ﭑ مَ قٍوٌ.»]]></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وٌ مَرِفِ عَلَ يِ نَن قَلَ،«ﭑ مَ كٌنيِيٍ عٍ دّفٍمَ نّ،كْنْ ﭑ وٌ تَن لُمَ كَامّ نَن كُي.ﭑ مَ كٌنيِيٍ عٍ مِنمَ،كْنْ يٍ شْلِ لُمَ نّ وٌ تَن مَ.ﭑ مَ كٌنيِيٍ سّيوَ مَ نّ،كْنْ يَافِ دُ سُمَ نّ وٌ تَن شُ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مَ كٌنيِيٍ بّيتِ بَمَ سّيوّ نَن كُي،كْنْ وٌ تَن وَ مَ نّ تْورّ كُي، وٌ بْحّ قَ رَحَاشُ وٌ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شِلِ قِندِ مَ نّ دَنكّ رَ ﭑ مَ حَمَ تَفِ.عَلَتَلَ سّنبّمَ وٌ قَشَمَ نّ،كْنْ عَ شِلِ نّينّ قِمَ نّ عَ شَ كٌنيِ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شِ نَشَن دُبّ رَبَمَ يِ بْشِ مَ،عَ نَ رَبَمَ نْندِ نَن كُي عَلَ شِلِ رَ.مِشِ نَشَن كَلِ تِمَ يِ بْشِ مَ،عَ نَ رَبَمَ نْندِ نَن كُي عَلَ شِلِ رَ.تْورّ دَنفِشِ نّيمُمَ نّ ﭑ نَ، عَ بَ ﭑ يَ عِ.»]]></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شَ عَ كٌلٌن ﭑ قَمَ نّ كٌورٍ نُن بْشِ نّينّ دَادٍ.مِشِ مُ رَتُمَ قٍ قٌرِيٍ مَ سْنْ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يتِ نُن كِسِ]]></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ﭑ مَ دَالِ، وٌ شَ سّيوَ عَبَدَن،بَرِ مَ ﭑ دَرِ سَلَمُ دَامَ نّ عَ شَ وٌ رَ سّيوَ هَ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سّيوَ مَ نّ دَرِ سَلَمُ تَفِ،ﭑ قٍ قَنيِ رَبَ ﭑ مَ مِشِيٍ بّ،وَ شُي مُ مّمَ سْنْ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دِ يٌ مُ قَشَمَ عَ يْرّ رَ سْنْن،مِشِ مْشِ يٌ قَن مُ قَشَمَ قٌ عَ شَ سِمَيَ كَمَلِ.مِشِ نَشَن حّ كّمّ سِمَيَ سْتْمَ، عَ قَ قَشَ،عَ لُمَ نّ عَلْ عَ نَ قَشَ عَ دِ مّدِ تّمُي، عَ قِندِ مِشِ دَنكَشِ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بَنشِيٍ تِمَ نّ، عٍ سَبَتِ عٍ كُي.عٍ وُرِ بِلِيٍ سِمَ نّ، عٍ عٍ بٌفِ دٌ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مُ بَنشِيٍ تِمَ سْنْن، مِشِ فبّتّيٍ قَ سَبَتِ نٍيٍ كُي.عٍ مُ سَنسِ سِمَ سْنْن، مِشِ فبّتّيٍ قَ نَ بٌفِ دٌن.ﭑ مَ حَمَ بُمَ نّ، عَلْ وُرِ شُنفبٍيٍ.ﭑ مَ مِشِ سُفَندِشِيٍ سّيوَ مَ نّ عٍ شَ وَلِ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مُ وَلِمَ قُ رَ، عٍ شَ دِيٍ مُ فبَلٌي سْتْمَ.عٍ قِندِ مَ عَلَ بْنسْي بَرَكَشِ نَن نَ،عٍ تَن نُن عٍ شَ دِيٍ لُمَ نَ كِ نّ عَبَدَ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بٍينُ عٍ شَ ﭑ مَشَندِ، عَ لِمَ نّ ﭑ حَن بَرَ عٍ شُي سُشُ.بٍينُ عٍ شَ فّ قٍ ندٍ قَلَدٍ، ﭑ حَن بَرَ 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لُمَسٍ نُن سِ لُمَ نّ كُلّ كٍرٍن.يّتّ نُن نِنفٍ حٌوفٍ دٌنمَ نّ يِرٍ كٍرٍن.كْنْ بْشِمَسٍ لُمَ عَ بَلٌ رَ شُبُتَنيِ نَن نَ.عٍ مُ قٍ يٌ كَنَمَ ﭑ مَ فٍيَ سّنِيّنشِ قَرِ.»عَلَتَلَ شَ مَسٍنيِ نَن نَ كِ.]]></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بَرَ ﭑ يّتّ مَسٍن مِشِيٍ بٍ نَشٍيٍ مُ نُ ﭑ شِلِشِ،مِشِيٍ بَرَ ﭑ تٌ نَشٍيٍ مُ نُ ﭑ قٍنمَ.ﭑ بَرَ عَ قَلَ، ‹ﭑ تَن نَن يَ،›سِ ندٍ بّ نَشَن مُ نُ شِلِ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 ﭑ بّلّشّ تِ نّ لْشْي بِرِن حَمَ تُلِ شْرْشْشِ بّ،نَشَن حّرّ مَ كِرَ حَاشِ شْن عٍ يّتّ وَشْنيِ قٍن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حَمَ كَتَمَ تّمُي بِرِن ﭑ نَشْنْقٍ رَ.عٍ سّرّشّيٍ بَمَ سَنسِ يِرٍ،عٍ سُرَيِ قَن فَن سّرّشّ رَ عٍ شَ عَلَ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دْشْمَ فَبُرِ سّيتِ مَ كْي رَ،عٍ شْسّ سُبٍ دٌن، عَ نُن سٍ سّنِيّنتَرٍ فبّتّ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عَ قَلَمَ مِشِيٍ بّ، ‹وٌ نَشَ وٌ مَسٌ ﭑ نَ دٍ،بَرِ مَ ﭑ سّنِيّنشِ دَنفِقٍ وٌ رَ.›نَ مِشِ مْولِ شَ قٍ شْرْشْعَلْ تُورِ نَشَن تٍمَ تّ يِرٍ، عَ سِفَ مِشِ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 نَن سّبّشِ ﭑ يَ عِ،ﭑ مُ دُندُ مَ نَ مَ قٍوٌ.ﭑ نَ سَرٍ بِرِن قِمَ نّ عٍ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تَن وٌ مَرِفِ نَشّ،‹ﭑ وٌ شَ يُنُبِ سَرٍ قِمَ نّ،وٌ تَن نُن وٌ بٍنبَيٍ مَ،بَرِ مَ وٌ نُ سّرّشّيٍ بَمَ فٍيَيٍ نَن قَرِ،وٌ نُ قٍ حَاشِ رَبَ ﭑ نَ مّننِ.نَ كُي ﭑ وٌ شَ يُنُبِ سَرٍ قِمَ نّ وٌ مَ،وٌ شَ قٍ حَاشِيٍ شَ قٍ رَ.›»]]></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2026-06-13T21:24:31Z</dcterms:created>
  <dcterms:modified xsi:type="dcterms:W3CDTF">2026-06-13T21:24:31Z</dcterms:modified>
  <dc:title>Bible.com.au: عَننَبِ عٍسَيِ 65:1-25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