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42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يِ 64: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رَيِلَ شَ مَشْرِن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دُنِحَ رَكٌلٌن عِ شِلِ سّنبّمَ رَ،عَلَكٌ سِيٍ شَ سّرّن فَاشُي كُي عِ يَ رَ.عَ شَ لُ عَلْ يٍفٍ نَشَن دّشّمَ،عَ قَ يٍ سَتُن عَ شْرْشْي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بَرَ كَابَنَكٌي رَبَ نَشٍيٍ بَرَ مُشُ تّرّننَ،عِ بَرَ فٌرٌ، فٍيَيٍ قَ سّرّن عِ يَ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يِ قٍ مْولِ مُ كٌلٌنشِ سِندٍن.عِ كٍرٍن نَن بَرَ نَ قٍ مْولِ كٌلٌن،عِ تَن نَشَن مِشِ مَلِمَ نَشٍيٍ لَشِ عِ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قَ نّ مِشِ مَلِدٍ نَشٍيٍ تِنمَ تِنشِنيِ رَ،نَشٍيٍ وَ مَ بِرَقٍ عِ شَ كِرَ قْشْ رَ.كْنْ مُشُ تَن بَرَ يُنُبِ رَبَ،عِ قَ شْنْ مُشُ مَ.مُشُ نْمَ كِسِدٍ سْنْ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مُشُ بِرِن بَرَ قِندِ مِشِ سّنِيّنتَرٍ رَ.مُشُ نَشَن نَبَمَ عِ بّ عَ نْشْشِ عَلْ دُنكٌبِ.مُشُ شَ قٍ لُشِ نّ عَلْ بُرّشّ لِسِشِ.مُشُ شَ يُنُبِيٍ نَ مُشُ شَنِنقٍ عَلْ قٌيٍ بُرّشّ شَنِنمَ كِ نَشّ.]]></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كْنْ مِشِ يٌ مُ نَ مُشُ يَ مَ نَشَن عِ شِلِمَ،عٍ مُ عِ شَ قٍ سُشُمَ،بَرِ مَ عِ بَرَ عِ يّتّ مَكُيَ مُشُ رَ،عِ بَرَ مُشُ تْورْ مُشُ شَ يُنُبِ شَ قٍ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كْنْ يَكْسِ، مُشُ مَرِفِ، مُشُ بَبَ،مُشُ بَرَ لُ عَلْ بّندّ دٌلٌشِ عِ يِ رَ،عِ نَشَن نَوَلِمَ عَ شَ قِندِ قّحّ تٌقَنيِ رَ.مُشُ تَن نَن عِ بّلّشّ وَلِ قْشِ مَسٍن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نَشَ شْنْ مُشُ مَ مَرِفِ.عِ نَشَ رَتُ مُشُ شَ يُنُبِيٍ مَ.عِ يَ تِ مُشُ رَ، عِ شَ حَ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شَ تَا سّنِيّنشِيٍ بَرَ قِندِ فبٍنفبٍرٍن يِرٍ رَ،سِيٌنِ بَرَ قِندِ يِرٍ مَشَرَشِ رَ،دَرِ سَلَمُ بَرَ كَ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شَ هْرْ مْبَنشِ مُشُ نُ سّيوَشِ نَشَن نَ،نَ بَرَ فَن.مُشُ هَرِفٍ قَنيِ بِرِن بَرَ كَ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 بِرِن كُي، عِ تٌندِشِ مُشُ مَلِدٍ؟عِ عِ سَبَرِ مَ هَن مُن تّمُي؟عِ مُشُ حَشَنكَتَمَ نَن تُ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2026-10-19T10:52:30Z</dcterms:created>
  <dcterms:modified xsi:type="dcterms:W3CDTF">2026-10-19T10:52:30Z</dcterms:modified>
  <dc:title>Bible.com.au: عَننَبِ عٍسَيِ 64:1-11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