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6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عَ قَلَ نّ، «ﭑ لَشِ عَ رَ ﭑ مَ حَمَ نَن يِ كِ،مَءِقُيَ مُ نَ نَشٍيٍ يَ مَ!»نَ كُي عَ نَشَ قِندِ عٍ رَكِسِمَ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شَ تْورّ شَ قٍ نُ عَ تْورْ مَ،كْنْ عَ قَقٍ بَرَ قِندِ عٍ شُنسَرٍ رَ.عَ بَرَ عٍ تٌنفٌ،عَ عٍ شَنِن عَ شَ شَنُنتٍيَ نُن كِنِكِنِ كُي كَبِ تّمُي شْن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عٍ نَشَ مُرُتَ عَ مَ،عٍ قَ عَ شَشِلِ سّنِيّنشِ تْورْ.نَ كُي عَ نَشَ عٍ بّحِن،عَ قِندِ عٍ يَشُي رَ عٍ فٍرٍقَ.]]></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حَمَ بَرَ عَ مَحْشُن قٍ سِنفٍيٍ مَ،نَشَن نَبَشِ عَننَبِ مُنسَ شَ وَشَتِ.عٍ بَرَ عٍ يّتّ مَشْرِن،«عَلَ نَشَن عِسِرَيِلَكَيٍ رَفِرِ شُلُنيُمِ بَا مَ،نَ نَ مِندٍن؟عَلَ نَشَن عَ شَ حَمَ تٌنفٌ عَلْ شُرُ سٍ دّ مَدٌنيِ،نَ نَ مِندٍن؟عَلَ نَشَن عَ شَشِلِ سّنِيّنشِ رَفٌرٌ عَ شَ حَمَ مَ،نَ نَ مِندٍ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نَشَن مُنسَ مَلِ عَ سّنبّ كَرَلَنكٍ رَ،نَشَن بَا عِبْو عٍ يَ رَ عٍ رَفِرِقٍ رَ،عَلَكٌ عَ شِلِ شَ بِنيَ عَبَ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نَ مِندٍن؟»نَ كُي عٍ مُ بِرَ.عٍ سّنبّ نُ فبٌ عَلْ سٌي نَشَن عَ فِ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شَشِلِ نُ مَلَبُي قِمَ عٍ مَ،عٍ قَ لُ عَلْ نِنفٍ نَشَن حٌوفٍ دٌنمَ قِيلِ مَ.عِ بَرَ عِ شَ حَمَ رَحّرّ نَ كِ.عِ بَرَ شِلِ قَنيِ سْتْ 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عِ يَ رَفٌرٌ كٍلِ كٌورٍ مَ،كٍلِقٍ عِ شَ كِبَنيِ سّنِيّنشِ كُي،نَشَن عِتٍشِ، نَشَن لُمَ نْرّ كُي،عِ قَ عَ مَتٌ عِ شَ شَنُنتٍيَ نُن سّنبّ نَ عٍ يّتّ مَسٍنقٍ دِ؟عِ شَ هِننّ نُن كِنِكِنِ مَكُيَ مُشُ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هَلِ عِبُرَهِمَ نُن عِسِرَيِلَ نّيمُ مُشُ مَ،عِ تَن نَن نَ مُشُ بَبَ رَ.عَلَتَلَ نَن مُشُ بَبَ رَ،مُشُ شُنسَرَ مَ كَبِ تّمُي شْن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قٍ رَ عِ عَ نِيَمَ، مُشُ شَ عِ شَ كِرَ رَبّحِن؟مُنقٍ رَ عِ مُشُ بْحّ شْرْشْمَ هَن مُشُ شَ سُسَ عِ رَ؟مُشُ مَرِفِ، عِ شَ مُشُ رَفبِلٍن عِ شَ يَرَفَاشُي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بٍحْشْي لْ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هْرْ مْبَنشِ نُ نَ مُشُ بّلّشّ،كْنْ يَكْسِ مُشُ يَشُييٍ بَرَ مّننِ بٌرٌ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فبٍ نَن مُشُ رَ كَبِ تّمُي شْنكُيٍ،كْنْ عٍ تَن مُ تِنشِ عِ شَ يَامَرِ رَ،عٍ مُ عِ شِلِ قَلَمَ.شَ عِ سَ كٌورٍ رَبِ نّ نُ فٌرٌقٍ رَ دُنِحَ،فٍيَيٍ سّرّنمَ نّ عِ يَ رَ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دٍ نَ قَقٍ كٍلِقٍ عٍدٌن بْشِ مَ،دُفِ فبٍيلِ رَفٌرٌشِ نَشَن مَ،دُفِ نَشَن يَءِلَنشِ بٌسَرَ تَا كُي؟عَ سّنبّ فبٌ، عَ تٌقَن.عَ قَ عَ قَلَ، «ﭑ شَ عَ قَلَ وٌ بّ نْندِ كِ مَ،ﭑ قَشِ وٌ رَكِسِدٍ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قٍ رَ عِ شَ دُفِ فبٍيلِشِ عَلْ مِشِ نَشَن وّنِ بٌفِ بُندُ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تَن كٍرٍن بَرَ وَلِ عَلْ مِشِ نَشَن وّنِ بُندُ مَ.سِ يٌ مُ ﭑ مَلِشِ نَ وَلِ كُي.ﭑ بَرَ عٍ بٌرٌن ﭑ مَ شْنّ كُي،عٍ وُلِ قَ كَسَن ﭑ مَ دُفِ مَ هَن عَ فبٍيلِ سٌ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بْحّ نُ وَ مَ فبٍ حْشْي نَن شْن.شُنسَرٍ تّمُي بَرَ عَ 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مُ مِشِ تٌ نَشَن ﭑ مَلِمَ،نَ كُي ﭑ بَرَ كِسِ وَلِ سُشُ ﭑ يّتّ رَ،ﭑ مَ شْنّ قَ ﭑ تُتُن 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بَرَ سِيٍ بٌرٌن ﭑ مَ شْنّ كُي،عٍ قَ لُ عَلْ سِيسِلَيٍ، عٍ وُلِ لُ بْ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عَلَتَلَ شَ هِننّ قٍ قَلَمَ نّ وٌ بّ.وٌن شَ عَ تَنتُ عَ شَ قٍ رَبَشِيٍ شَ قٍ رَ،عَ نَشَن نَبَشِ وٌن بّ.عَ بَرَ قٍ قَنيِ وُيَشِ رَبَ عِسِرَيِلَ بْنسْي بّ،عَ شَ هِننّ نُن كِنِكِنِ سَابُي رَ.]]></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2026-06-13T21:24:31Z</dcterms:created>
  <dcterms:modified xsi:type="dcterms:W3CDTF">2026-06-13T21:24:31Z</dcterms:modified>
  <dc:title>Bible.com.au: عَننَبِ عٍسَيِ 63:1-19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