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نِ شَ قُ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دُندُ مَ سِيٌنِ شَ قٍ رَ،ﭑ مُ تَفَنمَ دَرِ سَلَمُ شَ قٍ رَ،هَن عٍ فبٍ حْشْمَ تّمُي نَشّ،هَن عٍ كِسِ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حَمَنّيٍ وٌ شَ تِنشِنيِ تٌمَ نّ،عٍ شَ مَنفّيٍ كَابَمَ نّ وٌ شَ دَرِيّ مَ.عَلَتَلَ شِلِ نّينّ قِمَ نّ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قِندِ مَ نّ حَمَ تٌقَنيِ رَ عَلَتَلَ بّلّشّ كُي،وٌ شَ مَنفّيَ يَنبَ عَ 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وٌ شِلِ قَلَمَ سْنْن ‹بْشِ رَبٌلٌشِ،›شَ نَ مُ عَ رَ ‹بْشِ كَنَشِ.›عٍ وٌ شِلِ قَلَمَ نّ ‹ﭑ مَ بَاتّ،›عٍ وٌ شَ بْشِ شِلِ قَلَ ‹فِنّ دْشْي.›عٍ وٌ شِلِمَ نَ كِ نّ بَرِ مَ عَلَ وٌ شَنُشِ،عَ بَرَ وٌ شَ بْشِ تٌنفٌ عَ يّتّ بّعَلْ شّمّ فِنّ تٌنفٌ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قَن وٌ شَ بْشِ تٌنفٌمَ وٌ يّتّ بّ نَ كِ نّ،عَلَ قَن حّلّشِن وٌ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كَنتَمَيٍ تِمَ نّ دَرِ سَلَمُ تّتّ قَرِ،نَشٍيٍ لُمَ عَلَ مَشَندِ رَ وٌ بّ يَنيِ نُن كْي رَ.وٌ تَن نَشٍيٍ عَلَتَلَ شِلِمَ،وٌ نَشَ تَفَن نَ رَ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وٌ سَبَرِهَن عَ شَ دَرِ سَلَمُ رَ سَبَتِ،عَ قَ قِندِ تَنتُي رَ دُنِحَ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عَ كَلِشِ نّ عَ سّنبّ رَ،«ﭑ مُ عِ شَ دٌنسٍ سَمَ عِ يَشُييٍ بّلّشّ سْنْن،عٍ مُ وٌ شَ وّنِ نّينّ مِنمَوٌ نَشَن نَوَلِ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شّ سَمَ، نٍيٍ نَن عَ دٌنمَ تَنتُي رَ عَلَتَلَ بّ.نَشٍيٍ وّنِ بٌفِ بُندُ مَ، نٍيٍ نَن عَ مِنمَ ﭑ مَ هْرْ مْبَنشِ بُنتُ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نِ تَا كُي نَادّيٍ رَ،وٌ سَ ﭑ مَ حَمَ شَ كِرَ رَقَلَ!وٌ عَ يَءِلَن، وٌ فّمّيٍ بَ كِرَيٍ رَ!وٌ شَ تْنشُمَ تِ سِ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مَسٍنيِ نَن يِ كِ دُنِحَ بّ،‹وٌ عَ قَلَ سِيٌنِكَيٍ بّ،وٌ رَكِسِمَ نَ قَقٍ.عَ قَمَ وٌ سَ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لِ قَلَمَ نّ ‹حَمَ سّنِيّنشِ،›عَلَتَلَ نَشَن شُن سَرَشِ.وٌ شِلِ قَلَمَ نّ ‹حَمَ قٍنشِ،› ‹حَمَ نَشَن مُ رَبٌلٌ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عَننَبِ عٍسَيِ 62:1-12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