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662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عٍسَيِ 62: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لَتَلَ عَ كَلِشِ نّ عَ سّنبّ رَ،«ﭑ مُ عِ شَ دٌنسٍ سَمَ عِ يَشُييٍ بّلّشّ سْنْن،عٍ مُ وٌ شَ وّنِ نّينّ مِنمَوٌ نَشَن نَوَلِشِ.]]></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نَشٍيٍ شّ سَمَ، نٍيٍ نَن عَ دٌنمَ تَنتُي رَ عَلَتَلَ بّ.نَشٍيٍ وّنِ بٌفِ بُندُ مَ، نٍيٍ نَن عَ مِنمَ ﭑ مَ هْرْ مْبَنشِ بُنتُنيِ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وٌ مِنِ تَا كُي نَادّيٍ رَ،وٌ سَ ﭑ مَ حَمَ شَ كِرَ رَقَلَ!وٌ عَ يَءِلَن، وٌ فّمّيٍ بَ كِرَيٍ رَ!وٌ شَ تْنشُمَ تِ سِيٍ بّ.]]></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لَتَلَ شَ مَسٍنيِ نَن يِ كِ دُنِحَ بّ،‹وٌ عَ قَلَ سِيٌنِكَيٍ بّ،وٌ رَكِسِمَ نَ قَقٍ.عَ قَمَ وٌ سَرٍ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شِلِ قَلَمَ نّ ‹حَمَ سّنِيّنشِ،›عَلَتَلَ نَشَن شُن سَرَشِ.وٌ شِلِ قَلَمَ نّ ‹حَمَ قٍنشِ،› ‹حَمَ نَشَن مُ رَبٌلٌشِ.›»]]></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سِيٌنِ شَ قُتِ]]></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ﭑ مُ دُندُ مَ سِيٌنِ شَ قٍ رَ،ﭑ مُ تَفَنمَ دَرِ سَلَمُ شَ قٍ رَ،هَن عٍ فبٍ حْشْمَ تّمُي نَشّ،هَن عٍ كِسِ سْتْ.]]></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نَ تّمُي حَمَنّيٍ وٌ شَ تِنشِنيِ تٌمَ نّ،عٍ شَ مَنفّيٍ كَابَمَ نّ وٌ شَ دَرِيّ مَ.عَلَتَلَ شِلِ نّينّ قِمَ نّ وٌ مَ.]]></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وٌ قِندِ مَ نّ حَمَ تٌقَنيِ رَ عَلَتَلَ بّلّشّ كُي،وٌ شَ مَنفّيَ يَنبَ عَ يِ.]]></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 مُ وٌ شِلِ قَلَمَ سْنْن ‹بْشِ رَبٌلٌشِ،›شَ نَ مُ عَ رَ ‹بْشِ كَنَشِ.›عٍ وٌ شِلِ قَلَمَ نّ ‹ﭑ مَ بَاتّ،›عٍ وٌ شَ بْشِ شِلِ قَلَ ‹فِنّ دْشْي.›عٍ وٌ شِلِمَ نَ كِ نّ بَرِ مَ عَلَ وٌ شَنُشِ،عَ بَرَ وٌ شَ بْشِ تٌنفٌ عَ يّتّ بّعَلْ شّمّ فِنّ تٌنفٌمَ كِ نَشّ.]]></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وٌ قَن وٌ شَ بْشِ تٌنفٌمَ وٌ يّتّ بّ نَ كِ نّ،عَلَ قَن حّلّشِن وٌ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ﭑ كَنتَمَيٍ تِمَ نّ دَرِ سَلَمُ تّتّ قَرِ،نَشٍيٍ لُمَ عَلَ مَشَندِ رَ وٌ بّ يَنيِ نُن كْي رَ.وٌ تَن نَشٍيٍ عَلَتَلَ شِلِمَ،وٌ نَشَ تَفَن نَ رَبَ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وٌ نَشَ وٌ سَبَرِهَن عَ شَ دَرِ سَلَمُ رَ سَبَتِ،عَ قَ قِندِ تَنتُي رَ دُنِحَ بِرِن مَ.»]]></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2026-06-13T22:39:15Z</dcterms:created>
  <dcterms:modified xsi:type="dcterms:W3CDTF">2026-06-13T22:39:15Z</dcterms:modified>
  <dc:title>Bible.com.au: عَننَبِ عٍسَيِ 62:1-12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