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نشِنيِ نَن نَقَن ﭑ تَن عَلَتَلَ مَ،كْنْ قُنمَيَ رَحَاشُ ﭑ مَ كِ قَنيِ.ﭑ مِشِ سَرٍ قِمَ ﭑ شُي بّرّ نَن نَ،ﭑ مُ ﭑ مَ سَاتّ كَنَمَ عَبَ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بْنسْي كٌلٌنمَ نّ سِيٍ تَفِ،عٍ بْنسْي لُمَ نّ بْنسْي فبّتّ يَ مَ.مِشِ نَشٍيٍ عٍ تٌمَ،عٍ عَ كٌلٌن عَلَتَلَ شَ حَمَ بَرَكَشِ نَ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بَرَ سّيوَ عَلَتَلَ رَ كِ قَنيِ،ﭑ حّلّشِنشِ ﭑ مَرِفِ عَلَ شَ قٍ رَ،بَرِ مَ عَ بَرَ ﭑ نَكِسِ،عَ بَرَ ﭑ مَتِنشِن،عَلْ فُبَ رَفٌرٌ مَ مِشِ مَ كِ نَشّ.عَ لُشِ نّ عَلْ تْنشُمَ نَشَن تِمَ سّرّشّدُبّ شُن مَ،عَلْ كْنمَفٌرٍ نَشَن فبَكُمَ كْ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تَلَ تِنشِنيِ نُن مَتْشْي رَ مِنِمَ نّ دُنِحَ يَ مَ،عَلْ سَنسِ شْرِيٍ قِندِ مَ سٌلِيٍ رَ كِ نَشّ لَاكْي تَ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شّيرَ كِسِ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رِفِ عَلَتَلَ شَشِلِ نَ ﭑ مَ،بَرِ مَ عَ بَرَ ﭑ سُفَندِ شِبَارُ قَنيِ كَوَندِدٍ تْورْ مِشِيٍ بّ،ﭑ شَ عٍ بْحّ نِمِسَشِ رَيَلَن.عَ بَرَ ﭑ شّي فٍيلِمَنِيٍ شْرّيَدٍ،ﭑ شَ مِشِيٍ رَ مِنِ عٍ شَ دِ مِ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شَ مِشِيٍ رَكٌلٌن عَ عَلَتَلَ شَ هِننّ تّمُي بَرَ قَ،عَ عٍ فبٍ حْشْمَ نّ.عَ قَمَ نّ عٍ مَدُندُ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هِننّ رَ عَ نَشَن قِمَ سِيٌنِكَيٍ مَ، نَشٍيٍ نَ سُننُنيِ كُي.عَ دَرِيّ قِمَ نّ عٍ مَ عٍ شَ تْورّ حْشْي رَ،عَ عٍ وَ شُي مَدُندُ مَ سّيوّ نَن نَ.عٍ شَ نِمِسّ قِندِ مَ مَتْشْي نَن نَ.عٍ شِلِ قَلَمَ نّ «كٌندٍ قَنيِ عَلَتَلَ نَشَن سِشِ،»عَلَكٌ عَ شَ عَ نْرّ مَسٍن دُنِحَ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عٍ شَ تَا كَنَشِ يَءِلَنمَ نّ،عٍ عٍ شَ تّتّ بِرَشِ رَكٍلِ،عٍ شَ يِرٍ كَنَشِ قٌرِ قِندِ يِرٍ قَ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حّيٍ قَمَ نّ وٌ شَ شُرُ سٍيٍ دّ مَدٌندٍ،عٍ وٌ شَ شّيٍ رَوَلِ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تَن شِلِ قَلَمَ نّ «عَلَتَلَ شَ سّرّشّدُبّ،نَشٍيٍ عَلَ شَ وَلِ رَبَ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مَ حَمَ شَ يَافِ مَسَرَ مَ هّيرِ فبٍفبٍ نَن نَ،عٍ كّ بٍلٍبٍلٍ نَن سْتْمَ عٍ شَ يَافِ حْشْ رَ.عٍ يِرٍ بٍلٍبٍلٍ سْتْمَ نّ عٍ شَ بْشِ سِنفٍ تَفِ،عٍ قَ سّيوَ عَبَدَن.»]]></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2026-06-09T23:13:39Z</dcterms:created>
  <dcterms:modified xsi:type="dcterms:W3CDTF">2026-06-09T23:13:39Z</dcterms:modified>
  <dc:title>Bible.com.au: عَننَبِ عٍسَيِ 61:1-11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