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ابَ قِيشّيٍ حّرّ مَ كٌورٍ مَ عَلْ فَنبّ نَشٍيٍ فبِلٍنمَ عٍ شْ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نّيٍ شَشِلِ تِشِ ﭑ نَ،تَرَ سِسِ كُنكُييٍ نَ يَرٍ قَقٍ رَ وٌ شَ دِيٍ رَ كٍلِقٍ يِرٍ مَكُيٍ.عٍ قَمَ نّ فبٍتِ نُن شّيمَ رَ وٌ مَرِفِ عَلَتَلَ بِنيَقٍ رَ،عِسِرَيِلَ شَ سّنِيّنتْي نَشَن بَرَ وٌ شُن نَكٍ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حّيٍ يَتِ قَمَ نّ وٌ شَ تّتّ رَكٍلِدٍ،حَمَنّيٍ مَنفّيٍ وَلِمَ نّ وٌ بّ.هَلِ ﭑ تٌ وٌ حَشَنكَتَ ﭑ مَ شْنّ كُي،ﭑ قَمَ نّ هِننّدٍ وٌ رَ ﭑ مَ كِنِكِنِ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لِ وٌ مُ وٌ شَ تَا نَادّيٍ بَلَن،بَرِ مَ مِشِيٍ قَمَ نّ نَاقُلِ رَ كٍلِقٍ حَمَنّ مَ،عٍ شَ مَنفّيٍ تِشِ يَ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 يٌ نَشَن تٌندِ مَ وَلِدٍ وٌ بّ، عَ شُن نَكَنَ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بَن شَ وُرِ قَنيِيٍ شَنِنمَ نّ وٌ شْنيِ،عَلَكٌ ﭑ مَ هْرْ مْبَنشِ شَ رَكٍلِ،نْرّ شَ لُ ﭑ سَنيِ تِ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فٍرٍقَيٍ شَ دِيٍ قَمَ نّ عٍ يّتّ مَفٌرٌدٍ وٌ بّ،وٌ يَشُييٍ عٍ شِنبِ سِن وٌ بُن مَ.عٍ قَمَ نّ وٌ شِلِ قَلَدٍ، ‹سِيٌنِ، عِسِرَيِلَ مَرِفِ سّنِيّنشِ عَلَتَلَ شَ تَ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لِ ﭑ وٌ رَبٌلٌ نّ نُ،مِشِ يٌ مُ لُ وٌ شَ بْشِ مَ،ﭑ قَمَ نّ وٌ قِندِدٍ سِ شُنفبٍ رَ،نَشَن لُمَ شُننَكٍلِ كُي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مَنّيٍ شَ مَنفّيٍ شِحّ قِمَ نّ وٌ مَ.نَ كُي وٌ عَ كٌلٌنمَ نّ عَ ﭑ تَن نَن نَ عَلَتَلَ رَ،وٌ رَكِسِمَ، وٌ شُنسَرَ مَ، يَشُبَ مَرِفِ سّنبّ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شّيمَ قِمَ نّ وٌ مَ وُرٍ فبٍيلِ حْشْي رَ،ﭑ فبٍتِ قِ وٌ مَ وُرٍ حْشْي رَ،ﭑ وُرٍ فبٍيلِ قِ وٌ مَ وُرِ حْشْي رَ،ﭑ وُرٍ قِ وٌ مَ فّمّ حْشْي رَ.بْحّسَ نُن تِنشِنيِ نَن قِندِ مَ وٌ شَ مَنفّ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دَ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 كٌبِ مُ تٌمَ وٌ شَ بْشِ مَ،فبَلٌي مُ وٌ شْنيِ لِمَ.وٌ شَ تّتّ شِلِ قَلَمَ نّ ‹كِسِ،›وٌ شَ تَا نَادّ شِلِ قَلَ ‹مَتْشْ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فٍ شَ مُ يِرٍ عِيَلَنمَ وٌ بّ يَنيِ رَ سْنْن،كِكٍ شَ مُ يِرٍ عِيَلَنمَ وٌ بّ كْي رَ سْنْن.عَ كٍلِمَ عَلَتَلَ يَتِ نَن مَ،عَ عَ شَ نْرّ قِمَ نّ وٌ مَ عَبَ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فٍ نُن كِكٍ مُ دُلَمَ سْنْن،عَلَتَلَ نَن قِندِ مَ وٌ شَ نَءِيَلَنيِ رَ تّمُي بِرِن.وٌ شَ سُننُنيِ تّمُي حْن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حَمَ لُمَ تِنشِنيِ نَن كُي،وٌ شَ بْشِ لُ وٌ بّ عَبَدَن.وٌ لُشِ نّ عَلْ سَنسِ سٌلِيٍ ﭑ نَشٍيٍ سِشِ ﭑ بّلّشّ رَ،عَلَكٌ ﭑ شَ ﭑ مَ نْرّ مَسٍن دُنِحَ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لِ وٌ شُرُن، وٌ سّنبّ لُمَ نّ عَلْ فَلِ بٍلٍبٍلٍ.عَلَتَلَ نَن ﭑ نَ.ﭑ يِ وَلِ رَبَمَ نّ مَقُرٍن مَقُ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كٍلِ، وٌ شَ نَءِيَلَنيِ بَرَ قَ،عَلَتَلَ شَ نْرّ بَرَ تِ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 مِ بَرَ دُ سُ بْشِ بِرِن شُن نَ،كُيٍ بَرَ عِقْورْ نَ حَمَيٍ مَ،كْنْ عَلَتَلَ بَرَ تِ وٌ شُن مَ،عَ شَ نْرّ بَرَ لُ وٌ 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حَمَنّيٍ قَمَ نّ وٌ شَ نْرّ مَ،مَنفّيٍ بّندُنمَ نّ وٌ شَ لٌولٌي شَ يَنبّ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وٌ يَ رَفٍ وٌ رَبِلِنيِ.عٍ بِرِن مَلَنشِ وٌ يِرٍ،وٌ شَ دِيٍ قَقٍ كٍلِقٍ يِرٍ مَكُيٍ،وٌ شَ دِ فِنّيٍ دْشْشِ مِشِيٍ تُنكِ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 نَ تٌ، وٌ سّيوَ مَ نّ هّرِ رَ،وٌ بْحّ حّلّشِن.بَننَيَ نَشَن نَ بَا نَاكِرِ مَ عَ قِندِ مَ نّ وٌ فبٍ رَ،حَمَنّيٍ شَ بَننَيَ قَ لُ وٌ شْ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شْمّ فَلِ وُيَمَ نّ وٌ شَ بْشِ مَ،قَقٍ رَ كٍلِقٍ مَدِيَن نُن عٍقَ بْشِ مَ.نَشٍيٍ قَمَ كٍلِقٍ سٍيبَ،عٍ قَمَ شّيمَ نُن سُرَيِ نَن نَ،عٍ نُ عَلَتَلَ مَتْ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دَرِ شَ شُرُ سٍيٍ مَلَنمَ نّ وٌ شْنيِ،نٍبَيٌتِ يّشّي كٌنتٌنيِيٍ لُ وٌ سَفٌي،ندٍيٍ بَ سّرّشّ فَن دَاشِ رَ ﭑ مَ سّرّشّبَدٍ قَرِ.ﭑ مَ هْرْ مْبَنشِ يَنبَمَ نّ ﭑ مَ نْرّ رَ.»]]></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عَننَبِ عٍسَيِ 60:1-22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