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6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لَابَ قِيشّيٍ حّرّ مَ كٌورٍ مَ عَلْ فَنبّ نَشٍيٍ فبِلٍنمَ عٍ شْن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حَمَنّيٍ شَشِلِ تِشِ ﭑ نَ،تَرَ سِسِ كُنكُييٍ نَ يَرٍ قَقٍ رَ وٌ شَ دِيٍ رَ كٍلِقٍ يِرٍ مَكُيٍ.عٍ قَمَ نّ فبٍتِ نُن شّيمَ رَ وٌ مَرِفِ عَلَتَلَ بِنيَقٍ رَ،عِسِرَيِلَ شَ سّنِيّنتْي نَشَن بَرَ وٌ شُن نَكٍلِ.»]]></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شْحّيٍ يَتِ قَمَ نّ وٌ شَ تّتّ رَكٍلِدٍ،حَمَنّيٍ مَنفّيٍ وَلِمَ نّ وٌ بّ.هَلِ ﭑ تٌ وٌ حَشَنكَتَ ﭑ مَ شْنّ كُي،ﭑ قَمَ نّ هِننّدٍ وٌ رَ ﭑ مَ كِنِكِنِ شَ قٍ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هَلِ وٌ مُ وٌ شَ تَا نَادّيٍ بَلَن،بَرِ مَ مِشِيٍ قَمَ نّ نَاقُلِ رَ كٍلِقٍ حَمَنّ مَ،عٍ شَ مَنفّيٍ تِشِ يَ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سِ يٌ نَشَن تٌندِ مَ وَلِدٍ وٌ بّ، عَ شُن نَكَنَمَ 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لِبَن شَ وُرِ قَنيِيٍ شَنِنمَ نّ وٌ شْنيِ،عَلَكٌ ﭑ مَ هْرْ مْبَنشِ شَ رَكٍلِ،نْرّ شَ لُ ﭑ سَنيِ تِدٍ.]]></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فٍرٍقَيٍ شَ دِيٍ قَمَ نّ عٍ يّتّ مَفٌرٌدٍ وٌ بّ،وٌ يَشُييٍ عٍ شِنبِ سِن وٌ بُن مَ.عٍ قَمَ نّ وٌ شِلِ قَلَدٍ، ‹سِيٌنِ، عِسِرَيِلَ مَرِفِ سّنِيّنشِ عَلَتَلَ شَ تَا.›»]]></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هَلِ ﭑ وٌ رَبٌلٌ نّ نُ،مِشِ يٌ مُ لُ وٌ شَ بْشِ مَ،ﭑ قَمَ نّ وٌ قِندِدٍ سِ شُنفبٍ رَ،نَشَن لُمَ شُننَكٍلِ كُي عَبَدَ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حَمَنّيٍ شَ مَنفّيٍ شِحّ قِمَ نّ وٌ مَ.نَ كُي وٌ عَ كٌلٌنمَ نّ عَ ﭑ تَن نَن نَ عَلَتَلَ رَ،وٌ رَكِسِمَ، وٌ شُنسَرَ مَ، يَشُبَ مَرِفِ سّنبّ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شّيمَ قِمَ نّ وٌ مَ وُرٍ فبٍيلِ حْشْي رَ،ﭑ فبٍتِ قِ وٌ مَ وُرٍ حْشْي رَ،ﭑ وُرٍ فبٍيلِ قِ وٌ مَ وُرِ حْشْي رَ،ﭑ وُرٍ قِ وٌ مَ فّمّ حْشْي رَ.بْحّسَ نُن تِنشِنيِ نَن قِندِ مَ وٌ شَ مَنفّ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رِ سَلَمُ شَ دَرِ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قٍ كٌبِ مُ تٌمَ وٌ شَ بْشِ مَ،فبَلٌي مُ وٌ شْنيِ لِمَ.وٌ شَ تّتّ شِلِ قَلَمَ نّ ‹كِسِ،›وٌ شَ تَا نَادّ شِلِ قَلَ ‹مَتْشْ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سٌفٍ شَ مُ يِرٍ عِيَلَنمَ وٌ بّ يَنيِ رَ سْنْن،كِكٍ شَ مُ يِرٍ عِيَلَنمَ وٌ بّ كْي رَ سْنْن.عَ كٍلِمَ عَلَتَلَ يَتِ نَن مَ،عَ عَ شَ نْرّ قِمَ نّ وٌ مَ عَبَدَ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سٌفٍ نُن كِكٍ مُ دُلَمَ سْنْن،عَلَتَلَ نَن قِندِ مَ وٌ شَ نَءِيَلَنيِ رَ تّمُي بِرِن.وٌ شَ سُننُنيِ تّمُي حْنمَ 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شَ حَمَ لُمَ تِنشِنيِ نَن كُي،وٌ شَ بْشِ لُ وٌ بّ عَبَدَن.وٌ لُشِ نّ عَلْ سَنسِ سٌلِيٍ ﭑ نَشٍيٍ سِشِ ﭑ بّلّشّ رَ،عَلَكٌ ﭑ شَ ﭑ مَ نْرّ مَسٍن دُنِحَ بّ.]]></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هَلِ وٌ شُرُن، وٌ سّنبّ لُمَ نّ عَلْ فَلِ بٍلٍبٍلٍ.عَلَتَلَ نَن ﭑ نَ.ﭑ يِ وَلِ رَبَمَ نّ مَقُرٍن مَقُرٍ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 كٍلِ، وٌ شَ نَءِيَلَنيِ بَرَ قَ،عَلَتَلَ شَ نْرّ بَرَ تِ وٌ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دِ مِ بَرَ دُ سُ بْشِ بِرِن شُن نَ،كُيٍ بَرَ عِقْورْ نَ حَمَيٍ مَ،كْنْ عَلَتَلَ بَرَ تِ وٌ شُن مَ،عَ شَ نْرّ بَرَ لُ وٌ يَ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حَمَنّيٍ قَمَ نّ وٌ شَ نْرّ مَ،مَنفّيٍ بّندُنمَ نّ وٌ شَ لٌولٌي شَ يَنبّ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وٌ يَ رَفٍ وٌ رَبِلِنيِ.عٍ بِرِن مَلَنشِ وٌ يِرٍ،وٌ شَ دِيٍ قَقٍ كٍلِقٍ يِرٍ مَكُيٍ،وٌ شَ دِ فِنّيٍ دْشْشِ مِشِيٍ تُنكِ قَ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نَ نَ تٌ، وٌ سّيوَ مَ نّ هّرِ رَ،وٌ بْحّ حّلّشِن.بَننَيَ نَشَن نَ بَا نَاكِرِ مَ عَ قِندِ مَ نّ وٌ فبٍ رَ،حَمَنّيٍ شَ بَننَيَ قَ لُ وٌ شْن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حْشْمّ فَلِ وُيَمَ نّ وٌ شَ بْشِ مَ،قَقٍ رَ كٍلِقٍ مَدِيَن نُن عٍقَ بْشِ مَ.نَشٍيٍ قَمَ كٍلِقٍ سٍيبَ،عٍ قَمَ شّيمَ نُن سُرَيِ نَن نَ،عٍ نُ عَلَتَلَ مَتْ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كٍدَرِ شَ شُرُ سٍيٍ مَلَنمَ نّ وٌ شْنيِ،نٍبَيٌتِ يّشّي كٌنتٌنيِيٍ لُ وٌ سَفٌي،ندٍيٍ بَ سّرّشّ فَن دَاشِ رَ ﭑ مَ سّرّشّبَدٍ قَرِ.ﭑ مَ هْرْ مْبَنشِ يَنبَمَ نّ ﭑ مَ نْرّ رَ.»]]></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2026-06-13T22:39:17Z</dcterms:created>
  <dcterms:modified xsi:type="dcterms:W3CDTF">2026-06-13T22:39:17Z</dcterms:modified>
  <dc:title>Bible.com.au: عَننَبِ عٍسَيِ 60:1-22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