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ﭑ مَرِفِ شُي مّ عَ مَسٍن نَ، «ﭑ نَ ﭑ ندٍ شّيمَ؟ ندٍ سِفَمَ شّيرَ عِبَدٍ مُشُ بّ؟» ﭑ نَشَ عَ يَابِ، «ﭑ تَن نَن يَ. عِ شَ ﭑ تَن 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وَ، عَ نَشَ عَ قَلَ ﭑ بّ،«سَ عَ قَلَ يِ حَمَ بّ،‹وٌ وٌ تُلِ مَتِمَ ﭑ نَ، كْنْ وٌ مُ قَهَامُي سْتْ؟وٌ قٍ مَتٌمَ، كْنْ وٌ مُ عَ كُي كٌ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يِ حَمَ شَشِلِ رَشْرْشْ،عِ شَ عٍ تُلِ دّ سّ، عِ شَ عٍ يَ رَفَلِ.عٍ يَ نُ نْمَ تٌ تِدٍ،عٍ تُلِ نُ نْمَ قٍ مّدٍ،عٍ شَشِلِ نُ نْمَ قَهَامُي سْتْدٍ،عٍ قَ تُوبِ، عٍ كِسِ.»]]></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عَ مَشْرِن، «ﭑ مَرِفِ، نَ بُمَ هَن تّمُي مُندُن؟» عَ نَشَ ﭑ يَابِ،«هَن عٍ شَ تَايٍ نَ فّ كَنَدٍ،مِشِيٍ شَ حْن نَا، عٍ شَ بَنشِ شَ بِرَ، عٍ شَ شّيٍ شَ فَ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هَن عَلَتَلَ نَ فّ حَمَ شَنِندٍ يِرٍ مَكُيٍ،عٍ شَ بْشِ قَ رَبّحِ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هَلِ مِشِ ندٍيٍ قَ كِسِ نَا،فبَلٌي مَن قَمَ نّ دِندٍ نَا رَ.»«كْنْ وُرِ بِلِ شُنفبٍ نَ سّفّ،عَ سَنكٍ سّنِيّنشِ لُمَ نّ بْشِ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يِ قِندِقٍ عَلَ شَ شّيرَ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عٌسِيَسِ قَشَ حّ نَشَن نَ، ﭑ نَشَ ﭑ مَرِفِ عَلَ تٌ عَ شَ كِبَنيِ عِتٍشِ كُي. عَ شَ نْرّ نُ فبٌ، عَ شَ دٌنمَ شُنفبٍ نُ عِتَلَشِ عَ شَ هْرْ مْلِنفِرَ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لٍكّيٍ نُ نَ عَ شُن مَ. فَبُتٍنيِ سٍننِ نُ نَ كَنكَن بّ؛ فَبُتٍنيِ قِرِن نُ عٍ يَتَفِ مَكٌتٌشِ، قِرِن نُ عٍ سَنيِيٍ مَكٌتٌشِ، قِرِن نَن نُ عَ نِيَمَ عٍ شَ حّرّ كٌو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قَ عَ قَلَ عٍ بٌورٍ بّ عٍ شُي عِتٍشِ رَ،عَلَتَلَ سّنبّمَ سّنِيّن هَن!عَ شَ نْرّ دُنِحَ بِرِن لِ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ي نُ هْرْ مْبَنشِ نَادّيٍ رَ سّرّنمَ، بَنشِ قَ رَقٍ تُورِ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ﭑ نَشَ فبٍلٍفبٍلٍ، «حَشَنكَتّ نَ ﭑ بّ، بَرِ مَ ﭑ قِندِشِ عَدَ مَدِ سّنِيّنتَرٍ نَن نَ، نَشَن سَبَتِشِ حَمَ سّنِيّنتَرٍ يَ مَ. ﭑ يَيٍ نَ ﭑ مَرِفِ عَلَ سّنبّمَ تٌ، ﭑ قَشَ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نَ مَلٍكّ كٍرٍن نَشَ تُفَن، عَ قَ ﭑ يِرٍ، تّ وٌلٍ كٍرٍن نَ عَ يِ رَ عَ نُ بَرَ نَشَن تٌنفٌ سّرّشّبَدٍ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دْشْ ﭑ دّ رَ عَ قَ عَ قَلَ، «يِ تٌ بَرَ دِن عِ دّ رَ، عِ شَ تِنشِنتَرٍيَ بَرَ بَ، عِ شَ يُنُبِ بَرَ شَقَرِ.»]]></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2026-08-15T13:57:13Z</dcterms:created>
  <dcterms:modified xsi:type="dcterms:W3CDTF">2026-08-15T13:57:13Z</dcterms:modified>
  <dc:title>Bible.com.au: عَننَبِ عٍسَيِ 6:1-13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