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5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مُ وَ مَ بْحّسَ شْن مَ،تِنشِنيِ يٌ مُ نَ عٍ شَ كِرَ شْن مَ.عٍ كِرَ مَدَلِنشِيٍ نَن يَءِلَنشِ،نَشَن مِشِ شُن تِمَ تِنشِنتَرٍيَ شْ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نَن عَ رَ، وٌن مَكُيَشِ تِنشِنيِ رَ،عَ مُ نْمَ وٌن لِدٍ.وٌن نَءِيَلَنيِ نَن قٍنمَ،كْنْ دِ مِ نَن تُن سِنمَ وٌن مَ.وٌن كُيٍ عِبَ نَن مَمّقٍ، كْنْ وٌن لُمَ كْي تَن نَن كُ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ن نَ وٌن سَنتِدٍ قٍنقٍ عَلْ دْنشُي نَشَن حّرّ مَ عَ يِرٍ مَسُشُ مَ.وٌن بِرَ مَ يَنيِ رَ، عَلْ وٌن نَ حّرّقٍ دِ مِ نَن كُي.وٌن لُشِ نّ عَلْ مِشِ قَشَشِ سّنبّمَيٍ تَفِ.]]></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ن شُرُندُنمَ عَلْ بُرُن سُبٍيٍ،وٌن وَ شُي رَ مِنِمَ عَلْ فَنبّ.وٌن فبٍ حْشْي نَن قٍنقٍ، كْنْ وٌن مُ عَ سْتْمَ.وٌن شَشِلِ تِشِ كِسِ نَن نَ، كْنْ عَ مَكُيَ وٌن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شُ نَ نَ كِ نّ، بَرِ مَ مُشُ شَ يُنُبِيٍ وُيَ،عٍ قِندِشِ سٍيدٍ نَن نَ مُشُ شِلِمَ.مُشُ شَ يُنُبِيٍ تٌمَ نّ مُشُ يَ مَ،مُشُ بَرَ عٍ كٌلٌن، مُشُ بَرَ مُشُ تِ عٍ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شُ بَرَ عِ مَتَندِ، مُشُ بَرَ عِ يَنقَ.مُشُ بَرَ فبِلٍن مُشُ مَرِفِ عَلَ قْشْ رَ.مُشُ بَرَ قٍ شْرْشْي دْشْ مُشُ نفَشَكٍرٍنيِيٍ مَ،مُشُ بَرَ وُلٍ قَلَ نَشٍيٍ قَتَنشِ مُشُ بْحّ كُ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شُ نُن تِنشِنيِ تَفِ عِكُيَ.نْندِ مُ تٌمَ وٌن يَ مَ سْنْن.يَنقَنتٍيَ ف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ندِ تٌ شْنْ، تِنشِنتْي نَن تُن تْورْ مَ.عَلَتَلَ تٌ عَ تٌ، عَ تِنشِنيِ مُ نَ سْنْن، نَ مُ رَقَن عَ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عَ تٌشِ نّ مِشِ يٌ مُ نِمِسَشِ،عَ عَ دّ رَوَ عَلَتَلَ شْن مَ نَ قٍ مَ.نَ كُي عَ بَرَ نَ كِسِ وَلِ سُشُ عَ يّتّ رَ عَ شَ تِنشِنيِ شَ قٍ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شَ تِنشِنيِ لُشِ نّ عَلْ كَنكٍ مَكَنتَسٍ،عَ شَ كِسِ لُ عَلْ عَ شُنيِ مَكَنتَسٍ.فبٍحْشْي لُشِ نّ عَ بّ عَلْ دٌنمَ عَ نَشَن نَفٌرٌ مَ عَ مَ،عَ شَ وَكِلِ لُ عَ بّ عَلْ شِنبٍلِ دٌن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تِنشِنتَرٍحَ رَحْ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 كَنكَن سَرٍ قِمَ نّ عَ شَ وَلِ رَ،عَ شْنْ عَ يَشُييٍ مَ يِرٍ مَكُيٍ،عَ عٍ سَرٍ قِ.]]></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بُنَدَ مَ فَاشُمَ نّ عَلَتَلَ شِلِ يَ رَ،عٍ عَ شَ نْرّ بِنيَ كٍلِقٍ سٌفٍتٍدٍ مَ هَن سٌفٍفٌرٌدٍ،بَرِ مَ عَلَتَلَ سّنبّ عٍ لِمَ نّ عَلْ يٍ نَشَن دِكِ بْو مَ عَ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شُنسَرَ مَ نَ قَقٍ سِيٌن،يَشُبَ بْنسْي بّ نَشٍيٍ تُوبِمَ عٍ شَ يُنُبِيٍ شَ قٍ رَ.عَلَتَلَ شَ مَسٍنيِ نَن نَ كِ.»]]></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لَتَلَ نَشّ، «ﭑ مَ سَاتّ نَن يَ عٍ بّ؛‹ﭑ شَشِلِ نَشَن فٌرٌشِ عِ مَ،نَ ﭑ مَ مَسٍنيِ نَشَن سَشِ عِ دّ عِ،نٍيٍ مُ كٍلِمَ وٌ شُن مَ،نٍيٍ مُ كٍلِمَ وٌ شَ دِيٍ شُن مَ،نٍيٍ مُ كٍلِمَ عٍ قَن شَ دِيٍ شُن مَ عَبَدَن.›عَلَتَلَ شَ مَسٍنيِ نَن نَ كِ.»]]></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قَتَ وٌ رَكِسِدٍ،عَ قَتَ وٌ شَ دُبَ رَ مّدٍ،]]></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نْ وٌ شَ وَلِ حَاشِ نَن وٌ مَكُيَشِ وٌ مَرِفِ عَلَ رَ،وٌ شَ يُنُبِيٍ نَن عَ يَتَفِ نْشُنشِ وٌ مَ.نَ نَن عَ رَ، عَ مُ وٌ شَ مَشَندِ سُشُ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لِ نَ وٌ بّلّشّيٍ مَ، يُنُبِ نَ وٌ مَ.وٌ وُلٍ قَلَمَ، قٍ حَاشِ نَ وٌ دّ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شِ يٌ مُ بِرَ مَ كِيتِ تِنشِنشِ قْشْ رَ،نْندِ تِدٍ مُ نَ وٌ شَ كِيتِقٍ كُي.وٌ بِرَ مَ وْيّنيِ قُقَقُ نَن قْشْ رَ،وٌ وُلٍيٍ قَلَمَ نَشٍيٍ تْورّ نُن قٍ حَاشِ رَ مِنِ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لُشِ نّ عَلْ بْشِمَسٍ شّلّ.نَشَن نَ دٌنمَ، عَ كَنيِ قَشَمَ نّ.نَ شَلّ نَ بُلَ، بْشِمَسٍ نَن مِنِمَ.وٌ لُشِ نّ عَلْ سَيّلّ.]]></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فّسّ مُ قِندِ مَ دُفِ رَ.عَ نَشَن يَءِلَنمَ نَ مُ نْمَ عَ مَكٌتٌدٍ.قٍ حَاشِ نَ عَ رَ، نَشَن مُ تِنشِن قٍوٌ.]]></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شُلُن قٍ حَاشِ رَبَدٍ،عٍ فبَتَ مِشِ تْوحّفّدٍ، عٍ عَ قَشَ.عٍ شَ مَحْشُنيِ كٌبِ، عٍ قٍ شُن نَكَنَمَ نَن تُن.]]></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2026-06-15T07:54:57Z</dcterms:created>
  <dcterms:modified xsi:type="dcterms:W3CDTF">2026-06-15T07:54:57Z</dcterms:modified>
  <dc:title>Bible.com.au: عَننَبِ عٍسَيِ 59:1-21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