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وٌ يَنبَمَ نّ عَلْ سُبَشّ لٌولٌي،وٌ يَلَنمَ مَقُرٍن مَقُرٍن،وٌ شَ تِنشِنيِ كٌلٌنمَ نّ وٌ يَ رَ،عَلَتَلَ شَ نْرّ وٌ كَنتَمَ نّ وٌ شَ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وٌ عَلَتَلَ مَشَندِ مَ نّ، عَ قَ نَ سُشُ.وٌ نَ عَ شِلِ عَ شَ وٌ مَلِ، عَ وٌ شَ شِلِ رَتِنمَ نّ، ‹ﭑ نَ بٍ.›»«شَ وٌ مُ مِشِ تْورْ مَ،شَ وٌ مُ مِشِ تْوحّفّ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كَامّتْي مَلِمَ،شَ وٌ تْورْ مِشِ كِمَ،نَ كُي وٌ يَنبَمَ نّ دِ مِ كُي، وٌ قَ دِ مِ كَنَ عَلْ سٌفٍ يَنيِ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وٌ رَحّرّ مَ نّ تّمُي بِرِن،عَ وٌ هَيِ قَنمَ نّ وٌ بّ هَلِ تّمُي شْرْشْي كُي.عَ سّنبّ قِمَ نّ وٌ مَ،وٌ قَ لُ عَلْ لَاكْي يٍ مُ شْرِ مَ نَ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حَمَ قَمَ نّ وٌ شَ يِرٍ كَنَشِيٍ تِدٍ عَلْ عَ سِنفٍ.عٍ قَمَ نّ وٌ شِلِ قَلَدٍ، ‹تَا بِلِتِيٍ، بَنشِتِيٍ، نُن تَا يَلَنمَ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مَلَبُي لْشْي سّرِيّ رَبَتُ،شَ وٌ مُ وٌ وَشْنقٍ رَبَ ﭑ مَ لْشْي سّنِيّنشِ كُي،شَ وٌ سّيوَ نَ لْشْي شَ قٍ رَ،وٌ عَ بِنيَ وٌ شَ حّرّ كِ قَنيِ رَ،وٌ مُ تِن وْيّنيِ قُقَ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وٌ قَمَ نّ سّيوَدٍ عَلَتَلَ شَ قٍ كُي،ﭑ قَ وٌ شَ قٍ عِتٍ وٌ شَ بْشِ قَنيِ مَ،وٌ شَ حّلّشِنيِ نَ وٌ بٍنبَ يَشُبَ كّ نَن نَ.»عَلَتَلَ شَ مَسٍن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يِ قَ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عِ شُي عِتٍ عَلْ سَرَ قٍ شُي،عَ قَلَقٍ رَ ﭑ مَ حَمَ بّ عٍ بَرَ مُرُتَ،يَشُبَ بْنسْي بَرَ يُنُبِ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شْ يٌ لْشْ عٍ يَ رَقِندِشِ ﭑ مَ.عَ لُشِ نّ عَلْ عٍ وَ مَ ﭑ وَشْنيِ نَن كٌلٌنقٍ،عَلْ حَمَ نَشَن وَ مَ تِنشِنيِ شْن،نَشَن مُ فبِلٍنشِ عَلَ شَ يَامَرِ قْشْ رَ.عٍ ﭑ مَشَندِ مَ كِيتِ تِنشِنشِ سَقٍ رَ،عَ لُشِ نّ عَلْ عٍ نَ وَ عَلَ شَ مَكْرّ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عَ قَلَمَ، ‹مُنقٍ رَ مُشُ سُنمَ، كْنْ عِ مُ عَ سُشُمَ؟مُنقٍ رَ مُشُ مُشُ سُيِدِ مَ عِ بّ، كْنْ عِ مُ عَ تٌمَ؟›ﭑ شَ عَ قَلَ وٌ بّ وٌ شَ سُنيِ كُي وٌ وٌ يّتّ وَشْنقٍ نَن تُن نَبَمَ،وٌ كٌتٍ شْرْشْي دْشْ وٌ شَ وَلِكّيٍ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سُنشِ تّمُي نَشّ، وٌ وٌ بٌرٍ فٍرٍ مَ،وٌ سْنشْي رَتٍمَ، وٌ وٌ بٌرٍ بْنبْ مِشِ كٌبِحَ كُي.ﭑ مُ نَ سُنيِ مْولِ سُشُمَ قٍ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وَ مَ سُنيِ نَشَن شْن، نَ قِندِ مَ مِشِ شَ سُيِدِ نَن تُن نَ؟مِشِ عَ تِفِ تِقٍ بْشِ، عَلْ مَالٍ مْشِ قٌيٍ نَشَن رَ مَشَمَ،نَ كٍرٍن قِندِ مَ سُنيِ رَ؟سُننُنيِ دُفِ رَفٌرٌقٍ مِشِ مَ، شُبٍ تٍقٍ مِشِ شُنيِ رَ،نَ شِلِ قَلَمَ سُنيِ قَنيِ نَشَن نَقَن عَلَتَ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وَ مَ سُنيِ مْولِ نَشَن شْن،وٌ شَ فبِلٍن تِنشِنتَرٍيَ قْشْ رَ، وٌ شَ كٌتٍ شْرْشْي بَ مِشِ شُن مَ.فٍيلِمَنِ شَ شْرّيَ، كٌتٍ شْرْشْي شَ بَ مِشِ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دٌنسٍ قِ كَامّتْي مَ،وٌ شَ شِدٍ قِ مِشِ مَ عَ مُ نَشَن يِ،وٌ شَ دُفِ رَفٌرٌ مِشِ مَ عَ مُ نَشَن يِ،وٌ نَشَ عَ لُ وٌ نفَشَكٍرٍنيِ شَ سِفَ عَ بّلّشّ عِفٍلِ رَ.]]></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عَننَبِ عٍسَيِ 58:1-14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