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َيِ 5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ٌ شَ كُيٍ تْنشُمَيٍ تِمَ وٌ شَ نَادّ سّيتِ مَ.وٌ بَرَ فبِلٍن ﭑ تَن قْشْ رَ، وٌ قَ كُيٍيٍ شِلِ عٍ شَ سَ وٌ قّ مَ سَدٍ مَ.وٌ تٌ فّ سَاتّ شِرِدٍ وٌ بٌرٍ تَفِ، وٌ نَشَ سَدٍ قٍ رَب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َرَ تُرٍ نُن لَبُندّ شَنِن وٌ شَ مَنفّ شْن،وٌ بَرَ شّيرَيٍ شّي هَن عَلِفِيَ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بِرِن قِندِشِ تَفَنيِ نَن نَ وٌ بّ،كْنْ وٌ مَن تٌندِشِ فبِلٍندٍ نَ قْشْ رَ.وٌ وٌ سّنبّ نَن تُن سٌقٍ، لُقٍ رَ نَ كِرَ شْن مَ.»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ثٍ، وٌ كْنتْقِلِشِ ندٍ شَ قٍ رَ، نَشَن عَ نِيَمَ وٌ شَ نّيمُ ﭑ مَ؟وٌ فَاشُشِ ندٍ يَ رَ، نَشَن عَ نِيَمَ وٌ مُ ﭑ مَ قٍ مَتٌ سْنْن؟مُنسٍ عَ نِيَشِ وٌ شَ ﭑ يَنقَ؟ﭑ تٌ دُندُشِ عَ شْنكُيٍ رَ، نَ نَن عَ نِيَشِ وٌ مُ فَاشُشِ ﭑ يَ رَ سْنْن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مَكِيتِمَ نّ وٌ شَ وَلِ مَ، وٌ نَشَن شِلِمَ وَلِ قَنيِ.نَ مُ قَنمَ وٌ بّ قٍق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وٌ شَ كُيٍيٍ شِلِ.وٌن شَ عَ مَتٌ شَ عٍ نْمَ وٌ مَلِدٍ.قٌيٍ عٍ شَنِنمَ نّ!كْنْ نَشَن يٌ نَ عَ شَشِلِ تِ ﭑ تَن نَ،عَ يِ بْشِ سْتْمَ نّ كّ رَ،عَ تٍ ﭑ مَ فٍيَ سّنِيّنشِ نَن قَرِ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قَلَمَ نّ،«وٌ وَكِلِ، وٌ شَ كِرَ يَءِلَن،وٌ شَ سٍ حَاشِ بِرِن بَ ﭑ مَ حَمَ يَ رَ!»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 عَلَ، نَشَن مَ قٍ مُ كَنَمَ عَبَدَن،نَشَن شِلِ سّنِيّن، عَ شَ مَسٍنيِ نَن يَ،«ﭑ سَبَتِشِ كٌورٍ نَن نَ سّنِيّنيِ كُي.ﭑ مِشِ شِلِمَ نّ ﭑ سّيتِ مَ نَشَن بْحّ تْورْشِ،نَشَن بَرَ عَ يّتّ مَفٌرٌ.ﭑ وَ مَ عٍ رَلِمَنِيَقٍ،ﭑ وَ مَ عٍ شُن نَكٍلِقٍ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وَ مَ ﭑ مَ شْنّ شَ بُ عٍ قْشْ رَ،شَ نَ مُ ﭑ نَ ﭑ شَشِلِ قِشِ مِشِ نَشٍيٍ مَ، نٍيٍ تَفَنمَ ن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تٌ مِلَ يُنُبِ رَبَقٍ مَ،ﭑ نَشَ عٍ حَشَنكَتَ، ﭑ عٍ رَبٌلٌ،كْنْ عٍ شَ مُرُتّ نَن تُن شُن نُ مَسَم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حّسَ كَني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ٍ وَلِ كِ يَتِ تٌ،كْنْ ﭑ عٍ دَندَنمَ نّ، ﭑ عٍ مَلِ، ﭑ عٍ بْحّ دْشْ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ٍ مَن شَ بّيتِ بَ ﭑ بّ.ﭑ تَن عَلَتَلَ نَشّ،‹بْحّسَ شَ لُ يِرٍ مَكُيٍكَيٍ بّ!ﭑ عٍ رَيَلَنمَ نّ.›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ِشِ حَاشِيٍ تَن لُمَ نّ عَلْ بَا مْرْنيِيٍ،نَشٍيٍ مُ رَشَرَ، نَشٍيٍ نْشْي تُن نَتٍ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عَلَتَلَ نَشّ،‹بْحّسَ يٌ مُ نَ مِشِ حَاشِيٍ تَن بّ.›»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 نَ سَيَ كِرَ شْن مَ،كْنْ مِشِ يٌ مُ عَ حْشْ سَ نَ هِننّتْي شَ قٍ شْن مَ.مِشِيٍ مُ عَ كٌلٌن عَ عَلَ نَن تِنشِنتْييٍ بَمَ تْورّ ك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لُمَ تِنشِنيِ شَ كِرَ شْن مَ،عَ مَلَبُي قَنيِ سْتْمَ نّ يَر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وٌ تَن سٍمَتٌي بْنسْي،نَشٍيٍ قَتَنشِ يّنّ نُن لَنفٌيحَ رَ، وٌ قَ ب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ندٍ مَيٍلٍقٍ؟ وٌ ندٍ مَبٍرٍقٍ وٌ دّ رَ؟مَتَندِلَيٍ نَن وٌ رَ نَشٍيٍ قَتَنشِ وُلٍ قَلّيٍ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يّنّ رَبَمَ وُرِيٍ بُن مَ مِشِ كُيٍيٍ بَتُمَ دّننَشّ.وٌ دِيٍ قَشَمَ سّرّشّ رَ قٌلٍ كُي نَ كُيٍيٍ ب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ٍيٍ قِندِشِ وٌ شَ عَلَيٍ نَن نَ وٌ بِرَ مَ نَشٍيٍ قْشْ رَ.وٌ مِنسٍ سّرّشّ بَمَ عٍ بّ، وٌ سَنسِ شْرِ قِمَ عٍ مَ.عَ مُ لَنمَ ﭑ شَ ﭑ فبٍ حْشْ نَ قٍ مَ؟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بَرَ سَدٍ يَءِلَن فٍيَ قَرِ وٌ سّرّشّيٍ بَمَ دّننَش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2026-08-15T13:57:52Z</dcterms:created>
  <dcterms:modified xsi:type="dcterms:W3CDTF">2026-08-15T13:57:52Z</dcterms:modified>
  <dc:title>Bible.com.au: عَننَبِ عٍسَيِ 57:1-21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