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presProps" Target="presProps.xml"/>
  <Relationship Id="rId19" Type="http://schemas.openxmlformats.org/officeDocument/2006/relationships/viewProps" Target="viewProps.xml"/>
  <Relationship Id="rId2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01053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عٍسَيِ 56:1-1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بْنسْي فبّتّيٍ كِسِ سْتْقٍ]]></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لَتَلَ شَ مَسٍنيِ نَن يَ؛«وٌ بِرَ نْندِ نُن تِنشِنيِ قْشْ رَ،بَرِ مَ ﭑ مَ كِسِ نَ قَقٍ،عَ فبٍ مُ لُشِ ﭑ مَ تِنشِنيِ شَ تٌ.]]></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بَرَكَ نَ مِشِ بّ نَشَن وَلِمَ نَ كِ،نَشَن نَ سّرِيّ سُشُمَ عَ قَنيِ رَ،نَشَن عَ حْشْ سَمَ مَلَبُ لْشْي شَ قٍ شْن مَ،عَ مُ عَ مَبٍرٍ، عَ مُ عَ بّلّشّ تِ وَلِ حَاشِ مَ.»]]></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شْحّ نَشَن عَ شَشِلِ تِ عَلَتَلَ رَ،نَ نَشَ عَ قَلَ،‹عَلَتَلَ ﭑ بَمَ نّ عَ شَ حَمَ يَ مَ ﭑ مَ شْحّيَ شَ قٍ رَ.›مِشِ بَنَشِ نَشَ عَ قَلَ،‹ﭑ لُشِ نّ عَلَ بّ عَلْ وُرِ شَرَشِ نَشَن تِدٍ مُ فبٌ.›»]]></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لَتَلَ شَ مَسٍنيِ نَن يَ؛«مِشِ بَنَشِ نَشٍيٍ عٍ حْشْ سَمَ مَلَبُي لْشْي شَ قٍ شْن مَ،نَشٍيٍ ﭑ وَشْنقٍ رَبَمَ،نَشٍيٍ ﭑ مَ سَاتّ مَبَنبَنمَ،]]></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ﭑ تْنشُمَ ندٍ تِمَ نّ نٍيٍ بّ ﭑ مَ بَنشِ كُي،نَشَن تِدٍ دَنفِ دِ بَرِقٍ رَ.ﭑ عٍ شِلِ شُنفبٌمَ نّ عَبَدَن،نَ بِنيّ مُ بَمَ عٍ مَ قٍقٍ مَ.]]></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شْحّ نَشٍيٍ عٍ شَشِلِ تِمَ عَلَتَلَ رَ،عٍ بِرَ عَ شِلِ قْشْ رَ شَنُنتٍيَ كُي،عٍ عَ بَتُ،عٍ عٍ حْشْ سَ عَ شَ مَلَبُي لْشْي شَ قٍ شْن مَ،عٍ مُ عَ مَبٍرٍ،نَشٍيٍ ﭑ مَ سَاتّ مَبَنبَنمَ،]]></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ﭑ عٍ شَنِنمَ نّ ﭑ مَ فٍيَ سّنِيّنشِ مَ،عٍ شَ سّيوَ ﭑ مَ بَنشِ كُي مِشِ ﭑ مَشَندِ مَ دّننَشّ.ﭑ عٍ شَ سّرّشّ فَن دَاشِ نُن عٍ شَ سّرّشّ فبّتّيٍ سُشُمَ نّ ﭑ مَ سّرّشّبَدٍ قَرِ،بَرِ مَ ﭑ مَ بَنشِ شِلِ قَلَمَ نّ ‹سَلِدٍ بَنشِ سِ بِرِن بّ.›]]></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لَتَلَ شَ مَسٍنيِ نَن يَ، عَلَ نَشَن عِسِرَيِلَ دِ رَيٍنسٍنشِيٍ مَلَنمَ،عَ نَشّ، ‹ﭑ مَن عٍ مَلَنمَ نّ ﭑ يِ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وٌ تَن سُبٍ نَشٍيٍ نَ بُرُنيِ،وٌ قَ وٌ دّ مَدٌن.]]></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 كَنتَمَيٍ لُشِ نّ عَلْ دْنشُييٍ،عٍ مُ فّشِ قَهَامُي سْتْدٍ.عٍ لُشِ نّ عَلْ بَرٍ نَشٍيٍ مُ نْمَ وٌنوٌندٍ،عٍ سَشِ تّمُي بِرِن، شِ شْلِ نَن تُن حْشُن عٍ بّ.]]></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 لُشِ نّ عَلْ بَرٍ نَشٍيٍ مُ لُفَمَ عٍ شَ دٌنسٍ رَ.عٍ لُشِ نّ عَلْ شُرُ سٍ كَنتّيٍ نَشٍيٍ مُ فّشِ قَهَامُي سْتْدٍ،كَنكَن بِرَشِ عَ يّتّ شَ كِرَ نَن قْشْ رَ فٍينِ شَ قٍ رَ.]]></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 عَ قَلَمَ عٍ بٌورٍيٍ بّ،«وٌ قَ، وٌن شَ بٍيرٍ قٍن، وٌن شَ سِسِ.تِنَ قَن وٌن شَ فبِلٍن نَ رَبَ رَ.تّمُندٍ تِنَ قَمَ نّ قِسَدٍ تٌ بّ.»]]></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9">
  <a:themeElements>
    <a:clrScheme name="Theme3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2026-10-14T16:11:00Z</dcterms:created>
  <dcterms:modified xsi:type="dcterms:W3CDTF">2026-10-14T16:11:00Z</dcterms:modified>
  <dc:title>Bible.com.au: عَننَبِ عٍسَيِ 56:1-12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