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56: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شَ مَسٍنيِ نَن يَ، عَلَ نَشَن عِسِرَيِلَ دِ رَيٍنسٍنشِيٍ مَلَنمَ،عَ نَشّ، ‹ﭑ مَن عٍ مَلَنمَ نّ ﭑ يِ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تَن سُبٍ نَشٍيٍ نَ بُرُنيِ،وٌ قَ وٌ دّ مَدٌ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كَنتَمَيٍ لُشِ نّ عَلْ دْنشُييٍ،عٍ مُ فّشِ قَهَامُي سْتْدٍ.عٍ لُشِ نّ عَلْ بَرٍ نَشٍيٍ مُ نْمَ وٌنوٌندٍ،عٍ سَشِ تّمُي بِرِن، شِ شْلِ نَن تُن حْشُن عٍ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لُشِ نّ عَلْ بَرٍ نَشٍيٍ مُ لُفَمَ عٍ شَ دٌنسٍ رَ.عٍ لُشِ نّ عَلْ شُرُ سٍ كَنتّيٍ نَشٍيٍ مُ فّشِ قَهَامُي سْتْدٍ،كَنكَن بِرَشِ عَ يّتّ شَ كِرَ نَن قْشْ رَ فٍينِ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عَ قَلَمَ عٍ بٌورٍيٍ بّ،«وٌ قَ، وٌن شَ بٍيرٍ قٍن، وٌن شَ سِسِ.تِنَ قَن وٌن شَ فبِلٍن نَ رَبَ رَ.تّمُندٍ تِنَ قَمَ نّ قِسَدٍ تٌ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نسْي فبّتّيٍ كِسِ سْتْ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مَسٍنيِ نَن يَ؛«وٌ بِرَ نْندِ نُن تِنشِنيِ قْشْ رَ،بَرِ مَ ﭑ مَ كِسِ نَ قَقٍ،عَ فبٍ مُ لُشِ ﭑ مَ تِنشِنيِ شَ 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بَرَكَ نَ مِشِ بّ نَشَن وَلِمَ نَ كِ،نَشَن نَ سّرِيّ سُشُمَ عَ قَنيِ رَ،نَشَن عَ حْشْ سَمَ مَلَبُ لْشْي شَ قٍ شْن مَ،عَ مُ عَ مَبٍرٍ، عَ مُ عَ بّلّشّ تِ وَلِ حَاشِ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حّ نَشَن عَ شَشِلِ تِ عَلَتَلَ رَ،نَ نَشَ عَ قَلَ،‹عَلَتَلَ ﭑ بَمَ نّ عَ شَ حَمَ يَ مَ ﭑ مَ شْحّيَ شَ قٍ رَ.›مِشِ بَنَشِ نَشَ عَ قَلَ،‹ﭑ لُشِ نّ عَلَ بّ عَلْ وُرِ شَرَشِ نَشَن تِدٍ مُ ف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شَ مَسٍنيِ نَن يَ؛«مِشِ بَنَشِ نَشٍيٍ عٍ حْشْ سَمَ مَلَبُي لْشْي شَ قٍ شْن مَ،نَشٍيٍ ﭑ وَشْنقٍ رَبَمَ،نَشٍيٍ ﭑ مَ سَاتّ مَبَنبَن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تْنشُمَ ندٍ تِمَ نّ نٍيٍ بّ ﭑ مَ بَنشِ كُي،نَشَن تِدٍ دَنفِ دِ بَرِقٍ رَ.ﭑ عٍ شِلِ شُنفبٌمَ نّ عَبَدَن،نَ بِنيّ مُ بَمَ عٍ مَ قٍقٍ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حّ نَشٍيٍ عٍ شَشِلِ تِمَ عَلَتَلَ رَ،عٍ بِرَ عَ شِلِ قْشْ رَ شَنُنتٍيَ كُي،عٍ عَ بَتُ،عٍ عٍ حْشْ سَ عَ شَ مَلَبُي لْشْي شَ قٍ شْن مَ،عٍ مُ عَ مَبٍرٍ،نَشٍيٍ ﭑ مَ سَاتّ مَبَنبَن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عٍ شَنِنمَ نّ ﭑ مَ فٍيَ سّنِيّنشِ مَ،عٍ شَ سّيوَ ﭑ مَ بَنشِ كُي مِشِ ﭑ مَشَندِ مَ دّننَشّ.ﭑ عٍ شَ سّرّشّ فَن دَاشِ نُن عٍ شَ سّرّشّ فبّتّيٍ سُشُمَ نّ ﭑ مَ سّرّشّبَدٍ قَرِ،بَرِ مَ ﭑ مَ بَنشِ شِلِ قَلَمَ نّ ‹سَلِدٍ بَنشِ سِ بِرِن بّ.›]]></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2026-08-15T13:57:54Z</dcterms:created>
  <dcterms:modified xsi:type="dcterms:W3CDTF">2026-08-15T13:57:54Z</dcterms:modified>
  <dc:title>Bible.com.au: عَننَبِ عٍسَيِ 56:1-12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