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مَحْشُنيِيٍ نُن وٌ تَن شَ مَحْشُنيِيٍ، عٍ كٍرٍن مُ عَ رَ.ﭑ مَ كِرَيٍ نُن وٌ شَ كِرَيٍ قَن، عٍ كٍرٍن مُ عَ رَ.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ورٍ مَكُيَشِ بْشِ رَ كِ نَشّ،ﭑ مَ كِرَ مَكُيَشِ وٌ فبٍيٍ رَ نَ كِ نّ.ﭑ مَ مَحْشُنيِيٍ مَكُيَ وٌ فبٍيٍ رَ ثٌ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نّ نَ فٌرٌ بْشِ مَ،عَ مُ فبِلٍنمَ قٌ عَ بْشِ بُندَ، عَ سَنسِيٍ رَقَن، نَشٍيٍ عَدَ مَدِيٍ بِرِن نَبَلٌ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مَسٍنيِ قَن نَ نَ كِ نّ نَشَن مِنِمَ ﭑ دّ عِ.عَ مُ فبِلٍنمَ ﭑ مَ قٌ عَ ﭑ سَفٌي رَكَمَلِ،عَ ﭑ وَشْنقٍ رَبَ، ﭑ عَ شّيشِ نَ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مِنِمَ سّيوّ نُن بْحّسَ نَن كُي،فٍيَيٍ يَتِ حّلّشِنيِ سِفِ سَمَ نّ وٌ يَ رَ،دَاشَ سَنسِيٍ عٍ بّلّشّ بْنبْمَ نّ وٌ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ثِرّ وُرِ بُلَمَ نّ تُنبٍ سَنسِ نُ نَ دّننَشّ،وُرِ فبّتّيٍ بُلَمَ نّ حٌوفٍ حَاشِ نُ نَ دّننَشّ.نَ بِرِن قِندِ مَ تْنشُمَ نَن نَ عَلَتَلَ شَ قٍ رَ،تْنشُمَ نَشَن مُ كَنَمَ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سِ عِبُنَدَ مَ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 شْلِ نَ وٌ تَن نَشٍيٍ مَ،وٌ قَ يٍ يِرٍ، وٌ شَ قَ يٍ مِن.هَلِ كْبِرِ مُ نَ وٌ يِ رَ،وٌ قَ، وٌ شَ قَ دٌنسٍ سْتْ، وٌ شَ وٌ دّفٍ.وٌ قَ، وٌ شَ وّنِ نُن شِحّ مِن هَلِ وٌ مُ عَ سَرٍ 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قٍ رَ وٌ كْبِرِ بَمَ سٍيٍ شَ قٍ رَ نَشٍيٍ مُ قِندِ بَلٌي رَ؟مُنقٍ رَ وٌ وَلِ رَبَمَ نَشَن تِدٍ مُ نَ وٌ بّ؟وٌ وٌ تُلِ مَتِ ﭑ نَ،وٌ شَ وٌ بَلٌ قٍ قَنيِ رَنَشَن سّيوّ قِمَ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وٌ تُلِ مَتِ ﭑ نَ،وٌ شَ قَ ﭑ يِرٍ عَلَكٌ وٌ شَ بَلٌي سْتْ.نَ كُي ﭑ قَمَ شَنُنتٍيَ سَاتّ شِرِدٍ وٌن تَفِ نَشَن مُ كَنَمَ.نَ لُمَ نّ عَلْ ﭑ سَاتّ نَشَن شِرِ عَننَبِ دَوُدَ نُن ﭑ تَن تَفِ عَ سّرِيّ كِ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ن تِشِ سٍيدٍ رَ سِيٍ بّ،عَ قِندِ مَنفّ شُنفبٍ رَ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قَمَ نّ سِيٍ شِلِدٍ وٌ مُ نَشٍيٍ كٌلٌن،سِيٍ قَمَ نّ وٌ يِرٍ نَشٍيٍ مُ نُ وٌ كٌلٌن،بَرِ مَ وٌ مَرِفِ عَلَتَلَ، عِسِرَيِلَ شَ سّنِيّنتْي قَمَ نّ بِنيّ قِدٍ وٌ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فبِلٍن عَلَتَلَ مَ، عَ تٌ نْمَ تٌدٍ.وٌ شَ عَ شِلِ، عَ تٌ نَ يِرٍ مَكْرّ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حَاشِ شَ فبِلٍن عَ شَ كِرَ كٌبِ قْشْ رَ،يُنُبِتْي شَ عَ شَ نَتّ لُ نَا.عَ شَ فبِلٍن وٌن مَرِفِ عَلَتَلَ مَ،عَلَكٌ عَ شَ كِنِكِنِ عَ مَ،عَ شَ عَ شَ يُنُبِيٍ شَقَرِ.]]></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عَننَبِ عٍسَيِ 55:1-13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