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 كٍرِ بْحّتٍ شُنفبٍ نَن كُي تّمُي دُنكٍ دِ،كْنْ ﭑ مَن كِنِكِنِمَ نّ عِ مَ مَرَقَنيِ كُي عَبَدَن.›ﭑ تَن عَلَتَلَ وٌ كَنتَمَ شَ مَسٍنيِ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لُمَ نّ ﭑ بّ عَلْ نُهَ شَ تّمُي،ﭑ تٌ ﭑ كَلِ عَ بَنبَرَنيِ مُ دُنِحَ كَنَمَ سْنْن.ﭑ بَرَ ﭑ كَلِ عَ ﭑ مُ شْنْمَ وٌ مَ، ﭑ مُ وٌ سْنتْمَ سْ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لِ فٍيَيٍ سَ سّرّنقٍ نّ، تٍنتٍنيِيٍ نَشَ فِرَ عَ رَ،ﭑ مَ شَنُنتٍيَ مُ نْمَ شُرُندٍ وٌ بّ،ﭑ مُ مَ بْحّسَ سَاتّ كَنَمَ ﭑ نَشَن تٌنفٌشِ وٌن بّ.عَلَتَلَ شَ مَسٍنيِ نَن نَ كِ نَشَن كِنِكِنِمَ وٌ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تَن بْنسْي حَشَنكَتَشِ،نَشٍيٍ بَرَ تْورْ كِنِكِنِتَرٍحَ كُي،ﭑ مَن وٌ شَ تَا تِمَ نّ فّمّ قَنيِ قَرِ،ﭑ وٌ رَشُنمَ دِيَمَ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وٌ شَ يِرٍ عِتٍشِ يَءِلَنمَ فّمّ تٌقَنيِيٍ نَن نَ،ﭑ وٌ شَ نَادّيٍ رَشُنمَ فّمّ رَيَبُشِيٍ رَ،ﭑ وٌ شَ تّتّ تِ فّمّ يَنبَشِ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دِيٍ بِرِن بِرَ مَ نّ عَلَتَلَ قْشْ رَ،عٍ شَ قٍ بِرِن سْونّ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تٌ وٌ فبٍ حْشْمَ، وٌ مَن قَمَ نّ تِدٍ سّنبّ رَ.وٌ يَشُييٍ مُ وٌ تْورْ مَ سْنْن،وٌ مُ لُمَ فَاشُي كُي.وٌ مُ فَاشُمَ قٍقٍ يَ رَ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فٍرٍ سَ بُلَ وٌ شِلِ مَ،نَ مُ كٍلِشِ ﭑ تَن شَ مَ.ﭑ شَ عَ قَلَ وٌ بّ، وٌ فٍرٍقَيٍ شَ قٍ كَنَمَ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ن نَن شَبُي دَا،نَشَن وُرٍ رَشُنُمَ تّ رَ، عَ قَ فٍرٍ سٌسٍ يَءِلَن.نَ كُي ﭑ مَن قَ سْورِ دَا، نَشَن عَ يَشُييٍ شَ قٍ كَنَ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فٍرٍ سٌسٍ نَشَن بِرِن يَءِلَنشِ وٌ تَن شِلِ مَ،ﭑ عَ نِيَمَ نّ عٍ مُ وٌ لِ قٍقٍ مَ.نَشَن يٌ وٌ تْوحّفّ، كِيتِ نَن كَنَمَ نَ كَنيِ رَ.عَلَتَلَ عَ شَ كٌنيِيٍ فبٍ حْشْمَ نّ.عَلَتَلَ شَ مَسٍنيِ نَن نَ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يٌنِ شَ شُننَكٍ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بَرِتَرٍ، نَشٍيٍ مُ نْمَ دِ بَرِدٍ، وٌ شَ سّيوَ،وٌ شَ بّيتِ بَ، وٌ تَن نَشٍيٍ مُ دِ سْتْشِ سِندٍن.وٌ قَمَ نّ دِ وُيَشِ سْتْدٍ دَنفِقٍ فِنّ فبّتّيٍ رَ.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وٌ شْنيِ رَشُنفبٌ،وٌ شَ ندٍ سَ وٌ شَ بَنشِيٍ شَ فبٌي شُن،وٌ شَ نَ بِرِن يَءِلَن عَ قَ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وٌ يِرِوَ مَ نّ يِرٍقَنيِ نُن كْولَ مَ وٌ شَ بْشِ كُي.وٌ شَ مِشِيٍ حَمَنّ ندٍ مِشِيٍ كٍرِ مَ نّ،عٍ قَ سَبَتِ عٍ شَ تَا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لِ وٌ مُ هَنمّ، وٌ مُ يَافِ يٌ سْتْمَ.وٌ نَشَ فَاشُ نَ يَ رَ، وٌ شَ قٍ مُ رَفٌرٌ مَ نّ.وٌ قَمَ نّ نّيمُدٍ نَ يَافِ شَ قٍ رَ وٌ نَشَن سْتْ وٌ قٌنِكٍ تّمُي،وٌ مُ لُ رَ مَحْشُن نَ وٌ شَ كَاحّ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رِ مَ وٌ دَالِ مَنفّ مّينِمَ وٌ مَعَلْ شّمّ مّينِمَ عَ شَ فِنّ مَ كِ نَشّ،نَشَن شِلِ قَلَمَ وٌ مَرِفِ عَلَتَلَ سّنبّمَ،نَشَن قِندِشِ عِسِرَيِلَ شَ سّنِيّنتْي رَ،نَشَن وٌ رَكِسِمَ،نَشَن شِلِ عَلَ دُنِحَ كَ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قَمَ نّ وٌ رَفبِلٍندٍ عَ مَ،عَلْ فِنّ نَشَن نُ بَرَ رَبٌلٌ، عَ قَ لُ تْورّ كُي،عَلْ سُنفبُتُنيِ نَشَن شَ مْرِ بَرَ مّي عَ رَ.عَلَتَلَ شَ مَسٍنيِ نَن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نَشّ، ‹ﭑ عِ رَبٌلٌ نّ تّمُي دُنكٍ دِ،كْنْ ﭑ مَن عِ مَسٌمَ نّ ﭑ نَ ﭑ مَ شَنُنتٍيَ شُنفبٍ كُي.]]></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2026-06-15T08:07:18Z</dcterms:created>
  <dcterms:modified xsi:type="dcterms:W3CDTF">2026-06-15T08:07:18Z</dcterms:modified>
  <dc:title>Bible.com.au: عَننَبِ عٍسَيِ 54:1-17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