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42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عٍسَيِ 53:1-1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لَ شَ كٌنيِ قِندِقٍ سّرّشّ رَ]]></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ندٍ لَشِ وٌن مَ مَسٍنيِ رَ؟ندٍ عَلَتَلَ سّنبّ تٌشِ؟]]></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شَ كٌنيِ لُ نّ عَلْ سَنسِ شُرِ، نَشَن تِشِ بْشِ شَرٍ مَ.عَ تٌ كِ مُ نُ رَيَبُ، عَ شَ تٌقَنيِ مُ فبٌ.]]></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مِشِ رَحَاشُشِ نَن نُ عَ رَ حَمَ مُ تِنشِ نَشَن نَ.تْورْ مِشِ نَن نُ عَ رَ، نَشَن دَرِشِ حَشَنكَتّ رَ.مِشِيٍ مُ تِنشِ عٍ يَ تِدٍ عَ بّ.عٍ نُ يٌ عَ مَ، عٍ مُ تِدٍ يٌ قِشِ عَ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بَرَ وٌن مَ تْورّ قِندِ عَ فبٍ رَ،عَ بَرَ وٌن مَ كْنتْقِلِ قِندِ عَ فبٍ رَ.وٌن تَن بَرَ عَ مَحْشُن عَ عَلَ نَن عَ دَنكَشِ،عَ عَ شَ تْورّ قَتَنشِ عَلَ نَن نَ.]]></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كْنْ عَ سْشْ نّ وٌن مَ يُنُبِيٍ شَ قٍ رَ،عَ بُتُشُن وٌن مَ حَاشُحَ شَ قٍ رَ.عَ حَشَنكَتّ سْتْ نّ عَلَكٌ وٌن شَ يَلَنيِ سْتْ،عَ شَ قِيٍ قِندِشِ كِسِ نَن نَ وٌن بّ.]]></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وٌن بِرِن نُ لْيشِ نّ عَلْ شُرُ سٍ نَشٍيٍ يٍنسٍنمَ وُلَ عِ،كَنكَن نَشَ سِفَ عَ شَ كِرَ شْن مَ.كْنْ عَلَتَلَ بَرَ وٌن مَ يُنُبِيٍ كٌتٍ دْشْ عَ شُن.]]></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تْورّ نُن قٍ شْرْشْي تٌ عَ لِ،عَ مُ عَ دّ رَبِ هَلِ كٍرٍن.عَ لُ نّ عَلْ يّشّي نَشَن شَنِنقٍ عَ قَشَدٍ.عَ عَ سَبَرِ نّ تْورّ كُي،عَلْ يّشّي شَبٍ مَشَبَ تّمُي.]]></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تٌ فّ كِيتِ تِنشِنتَرٍ سْتْدٍ، عَ نَشَ قَشَ.ندٍ نْ عَ بَدٍ دُنِحَ مِشِيٍ يِ رَ؟عَ حَشَنكَتَشِ ﭑ مَ حَمَ شَ يُنُبِيٍ نَن مَ قٍ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نُ وَ مَ عَ قُرٍ رَفَتَقٍ مِشِ حَاشِيٍ نَن يَ مَ،كْنْ عَ رَحْنيِ عَ رَفَتَ مِشِ بَننَشِيٍ نَن يَ مَ،بَرِ مَ عَ مُ مِشِ تْورْ، عَ مُ مِشِ مَدَشُ.]]></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لَتَلَ بَرَ نَتّ تٌنفٌ عَ شَ عَ حَشَنكَتَ تْورّ رَ،كْنْ سّرّشّ نَ بَ يُنُبِيٍ شَ قٍ رَ،عَ قَمَ نّ عَ بْنسْي تٌدٍ، عَ بُ عَبَدَن.عَلَتَلَ وَشْنقٍ رَكَمَلِمَ عَ تَن نَن سَابُي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 نَ فّ عَ شَ وَلِ رَبَدٍ،عَ قَمَ نّ سّيوَدٍ.«ﭑ مَ كٌنيِ تِنشِنشِ حَمَ قِندِ مَ نّ تِنشِنتْييٍ رَ،عَ عٍ شُن سَرَ عٍ شَ يُنُبِيٍ شَ قٍ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ﭑ تِدٍ شُنفبٍ سٌمَ نّ عَ يِ رَ،عَ شُننَكٍلِ سَرٍ سْتْ سّنبّ رَ،عَ تٌ قَشَ مَتَندِلَيٍ يِ رَ،عَ نُ بَرَ عَ يّتّ قِ سّرّشّ رَ مِشِ فبٍفبٍ شَ يُنُبِيٍ شَ قٍ 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0">
  <a:themeElements>
    <a:clrScheme name="Theme4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2026-10-19T10:52:29Z</dcterms:created>
  <dcterms:modified xsi:type="dcterms:W3CDTF">2026-10-19T10:52:29Z</dcterms:modified>
  <dc:title>Bible.com.au: عَننَبِ عٍسَيِ 53:1-12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