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 فّ كِيتِ تِنشِنتَرٍ سْتْدٍ، عَ نَشَ قَشَ.ندٍ نْ عَ بَدٍ دُنِحَ مِشِيٍ يِ رَ؟عَ حَشَنكَتَشِ ﭑ مَ حَمَ شَ يُنُبِيٍ نَن مَ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وَ مَ عَ قُرٍ رَفَتَقٍ مِشِ حَاشِيٍ نَن يَ مَ،كْنْ عَ رَحْنيِ عَ رَفَتَ مِشِ بَننَشِيٍ نَن يَ مَ،بَرِ مَ عَ مُ مِشِ تْورْ، عَ مُ مِشِ مَدَ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بَرَ نَتّ تٌنفٌ عَ شَ عَ حَشَنكَتَ تْورّ رَ،كْنْ سّرّشّ نَ بَ يُنُبِيٍ شَ قٍ رَ،عَ قَمَ نّ عَ بْنسْي تٌدٍ، عَ بُ عَبَدَن.عَلَتَلَ وَشْنقٍ رَكَمَلِمَ عَ تَن نَن سَابُ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 فّ عَ شَ وَلِ رَبَدٍ،عَ قَمَ نّ سّيوَدٍ.«ﭑ مَ كٌنيِ تِنشِنشِ حَمَ قِندِ مَ نّ تِنشِنتْييٍ رَ،عَ عٍ شُن سَرَ عٍ شَ يُنُبِيٍ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دٍ شُنفبٍ سٌمَ نّ عَ يِ رَ،عَ شُننَكٍلِ سَرٍ سْتْ سّنبّ رَ،عَ تٌ قَشَ مَتَندِلَيٍ يِ رَ،عَ نُ بَرَ عَ يّتّ قِ سّرّشّ رَ مِشِ فبٍفبٍ شَ يُنُبِيٍ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نيِ قِندِقٍ سّرّشّ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دٍ لَشِ وٌن مَ مَسٍنيِ رَ؟ندٍ عَلَتَلَ سّنبّ تٌ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كٌنيِ لُ نّ عَلْ سَنسِ شُرِ، نَشَن تِشِ بْشِ شَرٍ مَ.عَ تٌ كِ مُ نُ رَيَبُ، عَ شَ تٌقَنيِ مُ ف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رَحَاشُشِ نَن نُ عَ رَ حَمَ مُ تِنشِ نَشَن نَ.تْورْ مِشِ نَن نُ عَ رَ، نَشَن دَرِشِ حَشَنكَتّ رَ.مِشِيٍ مُ تِنشِ عٍ يَ تِدٍ عَ بّ.عٍ نُ يٌ عَ مَ، عٍ مُ تِدٍ يٌ قِشِ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 وٌن مَ تْورّ قِندِ عَ فبٍ رَ،عَ بَرَ وٌن مَ كْنتْقِلِ قِندِ عَ فبٍ رَ.وٌن تَن بَرَ عَ مَحْشُن عَ عَلَ نَن عَ دَنكَشِ،عَ عَ شَ تْورّ قَتَنشِ عَلَ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 سْشْ نّ وٌن مَ يُنُبِيٍ شَ قٍ رَ،عَ بُتُشُن وٌن مَ حَاشُحَ شَ قٍ رَ.عَ حَشَنكَتّ سْتْ نّ عَلَكٌ وٌن شَ يَلَنيِ سْتْ،عَ شَ قِيٍ قِندِشِ كِسِ نَن نَ وٌن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ن بِرِن نُ لْيشِ نّ عَلْ شُرُ سٍ نَشٍيٍ يٍنسٍنمَ وُلَ عِ،كَنكَن نَشَ سِفَ عَ شَ كِرَ شْن مَ.كْنْ عَلَتَلَ بَرَ وٌن مَ يُنُبِيٍ كٌتٍ دْشْ عَ 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تْورّ نُن قٍ شْرْشْي تٌ عَ لِ،عَ مُ عَ دّ رَبِ هَلِ كٍرٍن.عَ لُ نّ عَلْ يّشّي نَشَن شَنِنقٍ عَ قَشَدٍ.عَ عَ سَبَرِ نّ تْورّ كُي،عَلْ يّشّي شَبٍ مَشَبَ تّمُي.]]></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عَننَبِ عٍسَيِ 53:1-12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